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66" r:id="rId3"/>
    <p:sldId id="258" r:id="rId4"/>
    <p:sldId id="257" r:id="rId5"/>
    <p:sldId id="264" r:id="rId6"/>
    <p:sldId id="265" r:id="rId7"/>
    <p:sldId id="267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chika Prakash" initials="RP" lastIdx="1" clrIdx="0"/>
  <p:cmAuthor id="1" name="Liat Zabludovsky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04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01T14:22:43.837" idx="1">
    <p:pos x="5366" y="576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94098-AD81-D942-9660-9AA814619DCB}" type="doc">
      <dgm:prSet loTypeId="urn:microsoft.com/office/officeart/2005/8/layout/radial4" loCatId="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EDE7F4-CAA8-0A4A-B7F3-C3712A013DD9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Cognitive Function</a:t>
          </a:r>
          <a:endParaRPr lang="en-US" b="1" dirty="0">
            <a:latin typeface="Bookman Old Style"/>
            <a:cs typeface="Bookman Old Style"/>
          </a:endParaRPr>
        </a:p>
      </dgm:t>
    </dgm:pt>
    <dgm:pt modelId="{90A137A4-C09E-9D48-9C90-0C4E1CE4E51D}" type="parTrans" cxnId="{06ADD507-913C-F944-B927-89822F419C55}">
      <dgm:prSet/>
      <dgm:spPr/>
      <dgm:t>
        <a:bodyPr/>
        <a:lstStyle/>
        <a:p>
          <a:endParaRPr lang="en-US"/>
        </a:p>
      </dgm:t>
    </dgm:pt>
    <dgm:pt modelId="{5CC8CD85-CF23-6E41-8093-F6ED3ED16D2A}" type="sibTrans" cxnId="{06ADD507-913C-F944-B927-89822F419C55}">
      <dgm:prSet/>
      <dgm:spPr/>
      <dgm:t>
        <a:bodyPr/>
        <a:lstStyle/>
        <a:p>
          <a:endParaRPr lang="en-US"/>
        </a:p>
      </dgm:t>
    </dgm:pt>
    <dgm:pt modelId="{52052A0E-EAC2-7349-8811-7B7C7557E883}">
      <dgm:prSet phldrT="[Text]"/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Sleep</a:t>
          </a:r>
          <a:endParaRPr lang="en-US" b="1" dirty="0">
            <a:latin typeface="Bookman Old Style"/>
            <a:cs typeface="Bookman Old Style"/>
          </a:endParaRPr>
        </a:p>
      </dgm:t>
    </dgm:pt>
    <dgm:pt modelId="{4DF4B9D3-0C57-5646-A8B2-CE957CB8BBE3}" type="parTrans" cxnId="{5256EC16-63E4-F14D-953B-E76C23EB667F}">
      <dgm:prSet/>
      <dgm:spPr/>
      <dgm:t>
        <a:bodyPr/>
        <a:lstStyle/>
        <a:p>
          <a:endParaRPr lang="en-US"/>
        </a:p>
      </dgm:t>
    </dgm:pt>
    <dgm:pt modelId="{C16B8DC3-C5E6-CE49-BEF5-D328770F8A2C}" type="sibTrans" cxnId="{5256EC16-63E4-F14D-953B-E76C23EB667F}">
      <dgm:prSet/>
      <dgm:spPr/>
      <dgm:t>
        <a:bodyPr/>
        <a:lstStyle/>
        <a:p>
          <a:endParaRPr lang="en-US"/>
        </a:p>
      </dgm:t>
    </dgm:pt>
    <dgm:pt modelId="{3BE48E25-0BF3-FF4D-9CF3-ADDDD6D33F79}">
      <dgm:prSet phldrT="[Text]"/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Water-intake</a:t>
          </a:r>
          <a:endParaRPr lang="en-US" b="1" dirty="0">
            <a:latin typeface="Bookman Old Style"/>
            <a:cs typeface="Bookman Old Style"/>
          </a:endParaRPr>
        </a:p>
      </dgm:t>
    </dgm:pt>
    <dgm:pt modelId="{3A8D8CE1-35D6-B94D-89F6-E92CA61B6690}" type="parTrans" cxnId="{BA3ABCE7-B1AD-BE48-A79B-6A5E52DF49F5}">
      <dgm:prSet/>
      <dgm:spPr/>
      <dgm:t>
        <a:bodyPr/>
        <a:lstStyle/>
        <a:p>
          <a:endParaRPr lang="en-US"/>
        </a:p>
      </dgm:t>
    </dgm:pt>
    <dgm:pt modelId="{9E0DB441-7182-844F-9618-942E4F5170B9}" type="sibTrans" cxnId="{BA3ABCE7-B1AD-BE48-A79B-6A5E52DF49F5}">
      <dgm:prSet/>
      <dgm:spPr/>
      <dgm:t>
        <a:bodyPr/>
        <a:lstStyle/>
        <a:p>
          <a:endParaRPr lang="en-US"/>
        </a:p>
      </dgm:t>
    </dgm:pt>
    <dgm:pt modelId="{999D6337-A3E0-E840-BFED-4C55E9C2F3D9}">
      <dgm:prSet phldrT="[Text]"/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Physical activity</a:t>
          </a:r>
          <a:endParaRPr lang="en-US" b="1" dirty="0">
            <a:latin typeface="Bookman Old Style"/>
            <a:cs typeface="Bookman Old Style"/>
          </a:endParaRPr>
        </a:p>
      </dgm:t>
    </dgm:pt>
    <dgm:pt modelId="{74C16F4E-0B15-E846-8158-919C69E3910E}" type="parTrans" cxnId="{63234661-F33B-7245-BCC6-1C9B675F5EE4}">
      <dgm:prSet/>
      <dgm:spPr/>
      <dgm:t>
        <a:bodyPr/>
        <a:lstStyle/>
        <a:p>
          <a:endParaRPr lang="en-US"/>
        </a:p>
      </dgm:t>
    </dgm:pt>
    <dgm:pt modelId="{3153C075-7185-004B-9AC0-6925DF295441}" type="sibTrans" cxnId="{63234661-F33B-7245-BCC6-1C9B675F5EE4}">
      <dgm:prSet/>
      <dgm:spPr/>
      <dgm:t>
        <a:bodyPr/>
        <a:lstStyle/>
        <a:p>
          <a:endParaRPr lang="en-US"/>
        </a:p>
      </dgm:t>
    </dgm:pt>
    <dgm:pt modelId="{4FBA5651-8EAF-4B4C-919E-D70F6267BED0}">
      <dgm:prSet/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Social support</a:t>
          </a:r>
          <a:endParaRPr lang="en-US" b="1" dirty="0">
            <a:latin typeface="Bookman Old Style"/>
            <a:cs typeface="Bookman Old Style"/>
          </a:endParaRPr>
        </a:p>
      </dgm:t>
    </dgm:pt>
    <dgm:pt modelId="{8CA877E8-A3ED-8B40-A66F-7C2A520AB2CA}" type="parTrans" cxnId="{2ABE2D3D-39D1-2F40-991C-8F50E35ACE57}">
      <dgm:prSet/>
      <dgm:spPr/>
      <dgm:t>
        <a:bodyPr/>
        <a:lstStyle/>
        <a:p>
          <a:endParaRPr lang="en-US"/>
        </a:p>
      </dgm:t>
    </dgm:pt>
    <dgm:pt modelId="{767FFCA8-2D21-504A-BDEB-3960AB379FA7}" type="sibTrans" cxnId="{2ABE2D3D-39D1-2F40-991C-8F50E35ACE57}">
      <dgm:prSet/>
      <dgm:spPr/>
      <dgm:t>
        <a:bodyPr/>
        <a:lstStyle/>
        <a:p>
          <a:endParaRPr lang="en-US"/>
        </a:p>
      </dgm:t>
    </dgm:pt>
    <dgm:pt modelId="{B2CFE45C-E701-D242-BE07-E086CF885294}">
      <dgm:prSet/>
      <dgm:spPr/>
      <dgm:t>
        <a:bodyPr/>
        <a:lstStyle/>
        <a:p>
          <a:r>
            <a:rPr lang="en-US" b="1" dirty="0" smtClean="0">
              <a:latin typeface="Bookman Old Style"/>
              <a:cs typeface="Bookman Old Style"/>
            </a:rPr>
            <a:t>Nutrition</a:t>
          </a:r>
          <a:endParaRPr lang="en-US" b="1" dirty="0">
            <a:latin typeface="Bookman Old Style"/>
            <a:cs typeface="Bookman Old Style"/>
          </a:endParaRPr>
        </a:p>
      </dgm:t>
    </dgm:pt>
    <dgm:pt modelId="{77740365-7CD0-FC41-BD9B-79F6C4905D9C}" type="parTrans" cxnId="{BBF0F70D-CC34-D241-8F35-227DF79FB645}">
      <dgm:prSet/>
      <dgm:spPr/>
      <dgm:t>
        <a:bodyPr/>
        <a:lstStyle/>
        <a:p>
          <a:endParaRPr lang="en-US"/>
        </a:p>
      </dgm:t>
    </dgm:pt>
    <dgm:pt modelId="{1600C3F3-7BB1-9C4C-8F7A-42CE9CF91A1F}" type="sibTrans" cxnId="{BBF0F70D-CC34-D241-8F35-227DF79FB645}">
      <dgm:prSet/>
      <dgm:spPr/>
      <dgm:t>
        <a:bodyPr/>
        <a:lstStyle/>
        <a:p>
          <a:endParaRPr lang="en-US"/>
        </a:p>
      </dgm:t>
    </dgm:pt>
    <dgm:pt modelId="{EB8FAD0F-6F7D-DF4A-94D7-BA3867D594F3}" type="pres">
      <dgm:prSet presAssocID="{D4794098-AD81-D942-9660-9AA814619D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4083F-7610-D044-9463-BD7137F7993F}" type="pres">
      <dgm:prSet presAssocID="{E7EDE7F4-CAA8-0A4A-B7F3-C3712A013DD9}" presName="centerShape" presStyleLbl="node0" presStyleIdx="0" presStyleCnt="1"/>
      <dgm:spPr/>
      <dgm:t>
        <a:bodyPr/>
        <a:lstStyle/>
        <a:p>
          <a:endParaRPr lang="en-US"/>
        </a:p>
      </dgm:t>
    </dgm:pt>
    <dgm:pt modelId="{54233235-D7C7-2345-8482-9B1FB809CBFF}" type="pres">
      <dgm:prSet presAssocID="{4DF4B9D3-0C57-5646-A8B2-CE957CB8BBE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66343F15-6A58-4A4B-94F2-873D57003EF5}" type="pres">
      <dgm:prSet presAssocID="{52052A0E-EAC2-7349-8811-7B7C7557E88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69E76-7545-784C-A68A-D4B9D6B78DD6}" type="pres">
      <dgm:prSet presAssocID="{3A8D8CE1-35D6-B94D-89F6-E92CA61B6690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5B488DF0-C6F1-7147-AAD5-0823E4344847}" type="pres">
      <dgm:prSet presAssocID="{3BE48E25-0BF3-FF4D-9CF3-ADDDD6D33F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9C22E-E50B-8A40-A6C7-6FBAE6D50D20}" type="pres">
      <dgm:prSet presAssocID="{74C16F4E-0B15-E846-8158-919C69E3910E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BC389D6E-DA16-3942-9AB7-CD6BB8F81FD3}" type="pres">
      <dgm:prSet presAssocID="{999D6337-A3E0-E840-BFED-4C55E9C2F3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08C50-CA32-EC43-9CF7-59C99EC4CBF1}" type="pres">
      <dgm:prSet presAssocID="{8CA877E8-A3ED-8B40-A66F-7C2A520AB2CA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89A44744-85A5-494A-9779-061629C29775}" type="pres">
      <dgm:prSet presAssocID="{4FBA5651-8EAF-4B4C-919E-D70F6267BED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59A21-331B-2545-9D8A-3F0836A66223}" type="pres">
      <dgm:prSet presAssocID="{77740365-7CD0-FC41-BD9B-79F6C4905D9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BBB6D9C1-7726-B84C-83A0-4F8883651D9F}" type="pres">
      <dgm:prSet presAssocID="{B2CFE45C-E701-D242-BE07-E086CF8852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526FF1-2BC6-B64F-A9E3-3A8EFA1CAFD1}" type="presOf" srcId="{B2CFE45C-E701-D242-BE07-E086CF885294}" destId="{BBB6D9C1-7726-B84C-83A0-4F8883651D9F}" srcOrd="0" destOrd="0" presId="urn:microsoft.com/office/officeart/2005/8/layout/radial4"/>
    <dgm:cxn modelId="{2100D155-7EE1-FA45-8726-4385F0E95914}" type="presOf" srcId="{3BE48E25-0BF3-FF4D-9CF3-ADDDD6D33F79}" destId="{5B488DF0-C6F1-7147-AAD5-0823E4344847}" srcOrd="0" destOrd="0" presId="urn:microsoft.com/office/officeart/2005/8/layout/radial4"/>
    <dgm:cxn modelId="{2ABE2D3D-39D1-2F40-991C-8F50E35ACE57}" srcId="{E7EDE7F4-CAA8-0A4A-B7F3-C3712A013DD9}" destId="{4FBA5651-8EAF-4B4C-919E-D70F6267BED0}" srcOrd="3" destOrd="0" parTransId="{8CA877E8-A3ED-8B40-A66F-7C2A520AB2CA}" sibTransId="{767FFCA8-2D21-504A-BDEB-3960AB379FA7}"/>
    <dgm:cxn modelId="{BA4FFC34-9358-B344-AB1D-3D8E13AD7C31}" type="presOf" srcId="{74C16F4E-0B15-E846-8158-919C69E3910E}" destId="{CEC9C22E-E50B-8A40-A6C7-6FBAE6D50D20}" srcOrd="0" destOrd="0" presId="urn:microsoft.com/office/officeart/2005/8/layout/radial4"/>
    <dgm:cxn modelId="{06ADD507-913C-F944-B927-89822F419C55}" srcId="{D4794098-AD81-D942-9660-9AA814619DCB}" destId="{E7EDE7F4-CAA8-0A4A-B7F3-C3712A013DD9}" srcOrd="0" destOrd="0" parTransId="{90A137A4-C09E-9D48-9C90-0C4E1CE4E51D}" sibTransId="{5CC8CD85-CF23-6E41-8093-F6ED3ED16D2A}"/>
    <dgm:cxn modelId="{5256EC16-63E4-F14D-953B-E76C23EB667F}" srcId="{E7EDE7F4-CAA8-0A4A-B7F3-C3712A013DD9}" destId="{52052A0E-EAC2-7349-8811-7B7C7557E883}" srcOrd="0" destOrd="0" parTransId="{4DF4B9D3-0C57-5646-A8B2-CE957CB8BBE3}" sibTransId="{C16B8DC3-C5E6-CE49-BEF5-D328770F8A2C}"/>
    <dgm:cxn modelId="{BBF0F70D-CC34-D241-8F35-227DF79FB645}" srcId="{E7EDE7F4-CAA8-0A4A-B7F3-C3712A013DD9}" destId="{B2CFE45C-E701-D242-BE07-E086CF885294}" srcOrd="4" destOrd="0" parTransId="{77740365-7CD0-FC41-BD9B-79F6C4905D9C}" sibTransId="{1600C3F3-7BB1-9C4C-8F7A-42CE9CF91A1F}"/>
    <dgm:cxn modelId="{39FA23BC-050F-2B4C-B5A9-294F9B9D41D0}" type="presOf" srcId="{4FBA5651-8EAF-4B4C-919E-D70F6267BED0}" destId="{89A44744-85A5-494A-9779-061629C29775}" srcOrd="0" destOrd="0" presId="urn:microsoft.com/office/officeart/2005/8/layout/radial4"/>
    <dgm:cxn modelId="{C4075DC3-B781-0B47-B004-B4136C5EE97F}" type="presOf" srcId="{D4794098-AD81-D942-9660-9AA814619DCB}" destId="{EB8FAD0F-6F7D-DF4A-94D7-BA3867D594F3}" srcOrd="0" destOrd="0" presId="urn:microsoft.com/office/officeart/2005/8/layout/radial4"/>
    <dgm:cxn modelId="{BA3ABCE7-B1AD-BE48-A79B-6A5E52DF49F5}" srcId="{E7EDE7F4-CAA8-0A4A-B7F3-C3712A013DD9}" destId="{3BE48E25-0BF3-FF4D-9CF3-ADDDD6D33F79}" srcOrd="1" destOrd="0" parTransId="{3A8D8CE1-35D6-B94D-89F6-E92CA61B6690}" sibTransId="{9E0DB441-7182-844F-9618-942E4F5170B9}"/>
    <dgm:cxn modelId="{EF499023-69E4-1B45-AC96-6A3FC81AE30B}" type="presOf" srcId="{77740365-7CD0-FC41-BD9B-79F6C4905D9C}" destId="{20459A21-331B-2545-9D8A-3F0836A66223}" srcOrd="0" destOrd="0" presId="urn:microsoft.com/office/officeart/2005/8/layout/radial4"/>
    <dgm:cxn modelId="{AC6A0B86-7047-164F-9B84-66D45F786D0F}" type="presOf" srcId="{E7EDE7F4-CAA8-0A4A-B7F3-C3712A013DD9}" destId="{1DD4083F-7610-D044-9463-BD7137F7993F}" srcOrd="0" destOrd="0" presId="urn:microsoft.com/office/officeart/2005/8/layout/radial4"/>
    <dgm:cxn modelId="{5E90DCFD-1DC2-1E4C-829F-A15850CAAA91}" type="presOf" srcId="{52052A0E-EAC2-7349-8811-7B7C7557E883}" destId="{66343F15-6A58-4A4B-94F2-873D57003EF5}" srcOrd="0" destOrd="0" presId="urn:microsoft.com/office/officeart/2005/8/layout/radial4"/>
    <dgm:cxn modelId="{63234661-F33B-7245-BCC6-1C9B675F5EE4}" srcId="{E7EDE7F4-CAA8-0A4A-B7F3-C3712A013DD9}" destId="{999D6337-A3E0-E840-BFED-4C55E9C2F3D9}" srcOrd="2" destOrd="0" parTransId="{74C16F4E-0B15-E846-8158-919C69E3910E}" sibTransId="{3153C075-7185-004B-9AC0-6925DF295441}"/>
    <dgm:cxn modelId="{0741CE49-5A1A-7E4A-A5A5-AD3C5D8B3884}" type="presOf" srcId="{4DF4B9D3-0C57-5646-A8B2-CE957CB8BBE3}" destId="{54233235-D7C7-2345-8482-9B1FB809CBFF}" srcOrd="0" destOrd="0" presId="urn:microsoft.com/office/officeart/2005/8/layout/radial4"/>
    <dgm:cxn modelId="{231A1B0B-FDE4-F245-8195-6180F0127791}" type="presOf" srcId="{999D6337-A3E0-E840-BFED-4C55E9C2F3D9}" destId="{BC389D6E-DA16-3942-9AB7-CD6BB8F81FD3}" srcOrd="0" destOrd="0" presId="urn:microsoft.com/office/officeart/2005/8/layout/radial4"/>
    <dgm:cxn modelId="{3F89DF8E-1CC0-D341-83CB-5CD9EF3ECD16}" type="presOf" srcId="{8CA877E8-A3ED-8B40-A66F-7C2A520AB2CA}" destId="{4A408C50-CA32-EC43-9CF7-59C99EC4CBF1}" srcOrd="0" destOrd="0" presId="urn:microsoft.com/office/officeart/2005/8/layout/radial4"/>
    <dgm:cxn modelId="{E9B95D93-8F1E-4D4C-8C66-E0870EFE610D}" type="presOf" srcId="{3A8D8CE1-35D6-B94D-89F6-E92CA61B6690}" destId="{E9669E76-7545-784C-A68A-D4B9D6B78DD6}" srcOrd="0" destOrd="0" presId="urn:microsoft.com/office/officeart/2005/8/layout/radial4"/>
    <dgm:cxn modelId="{AD52D71C-C954-6C48-99D6-AE5839A4FC58}" type="presParOf" srcId="{EB8FAD0F-6F7D-DF4A-94D7-BA3867D594F3}" destId="{1DD4083F-7610-D044-9463-BD7137F7993F}" srcOrd="0" destOrd="0" presId="urn:microsoft.com/office/officeart/2005/8/layout/radial4"/>
    <dgm:cxn modelId="{D0353A60-3687-7E4E-85CC-67DB6E833FED}" type="presParOf" srcId="{EB8FAD0F-6F7D-DF4A-94D7-BA3867D594F3}" destId="{54233235-D7C7-2345-8482-9B1FB809CBFF}" srcOrd="1" destOrd="0" presId="urn:microsoft.com/office/officeart/2005/8/layout/radial4"/>
    <dgm:cxn modelId="{B1959054-E408-2246-B2ED-5EB01FFDF39C}" type="presParOf" srcId="{EB8FAD0F-6F7D-DF4A-94D7-BA3867D594F3}" destId="{66343F15-6A58-4A4B-94F2-873D57003EF5}" srcOrd="2" destOrd="0" presId="urn:microsoft.com/office/officeart/2005/8/layout/radial4"/>
    <dgm:cxn modelId="{B2583D69-A948-B747-8D65-0E2BFB92D494}" type="presParOf" srcId="{EB8FAD0F-6F7D-DF4A-94D7-BA3867D594F3}" destId="{E9669E76-7545-784C-A68A-D4B9D6B78DD6}" srcOrd="3" destOrd="0" presId="urn:microsoft.com/office/officeart/2005/8/layout/radial4"/>
    <dgm:cxn modelId="{82F950B4-84F3-134F-8CB4-B54B84529981}" type="presParOf" srcId="{EB8FAD0F-6F7D-DF4A-94D7-BA3867D594F3}" destId="{5B488DF0-C6F1-7147-AAD5-0823E4344847}" srcOrd="4" destOrd="0" presId="urn:microsoft.com/office/officeart/2005/8/layout/radial4"/>
    <dgm:cxn modelId="{BFE6BB59-A63E-DB45-B37F-E022EDF365C3}" type="presParOf" srcId="{EB8FAD0F-6F7D-DF4A-94D7-BA3867D594F3}" destId="{CEC9C22E-E50B-8A40-A6C7-6FBAE6D50D20}" srcOrd="5" destOrd="0" presId="urn:microsoft.com/office/officeart/2005/8/layout/radial4"/>
    <dgm:cxn modelId="{4097E8AE-A34C-7945-BE1D-8C7325268E5C}" type="presParOf" srcId="{EB8FAD0F-6F7D-DF4A-94D7-BA3867D594F3}" destId="{BC389D6E-DA16-3942-9AB7-CD6BB8F81FD3}" srcOrd="6" destOrd="0" presId="urn:microsoft.com/office/officeart/2005/8/layout/radial4"/>
    <dgm:cxn modelId="{227BF113-3EF5-334F-A9B4-53854045AD87}" type="presParOf" srcId="{EB8FAD0F-6F7D-DF4A-94D7-BA3867D594F3}" destId="{4A408C50-CA32-EC43-9CF7-59C99EC4CBF1}" srcOrd="7" destOrd="0" presId="urn:microsoft.com/office/officeart/2005/8/layout/radial4"/>
    <dgm:cxn modelId="{9A56DD40-9A29-D541-ABBE-484F51B246CD}" type="presParOf" srcId="{EB8FAD0F-6F7D-DF4A-94D7-BA3867D594F3}" destId="{89A44744-85A5-494A-9779-061629C29775}" srcOrd="8" destOrd="0" presId="urn:microsoft.com/office/officeart/2005/8/layout/radial4"/>
    <dgm:cxn modelId="{C44D1A7D-A112-864C-AFBF-C14897423B28}" type="presParOf" srcId="{EB8FAD0F-6F7D-DF4A-94D7-BA3867D594F3}" destId="{20459A21-331B-2545-9D8A-3F0836A66223}" srcOrd="9" destOrd="0" presId="urn:microsoft.com/office/officeart/2005/8/layout/radial4"/>
    <dgm:cxn modelId="{FDB01B7D-D8AE-FC42-926D-340CF2F5E6A0}" type="presParOf" srcId="{EB8FAD0F-6F7D-DF4A-94D7-BA3867D594F3}" destId="{BBB6D9C1-7726-B84C-83A0-4F8883651D9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E4EB3-D362-BA4C-8908-47561BAE90A6}" type="doc">
      <dgm:prSet loTypeId="urn:microsoft.com/office/officeart/2005/8/layout/default" loCatId="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7B2E390-601F-1D4C-86C4-E8BF0A6C7DB7}">
      <dgm:prSet/>
      <dgm:spPr/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Bookman Old Style"/>
              <a:cs typeface="Bookman Old Style"/>
            </a:rPr>
            <a:t>Between the ages of 30 and 59?</a:t>
          </a:r>
          <a:endParaRPr lang="en-US" b="0" dirty="0">
            <a:solidFill>
              <a:schemeClr val="tx1"/>
            </a:solidFill>
            <a:latin typeface="Bookman Old Style"/>
            <a:cs typeface="Bookman Old Style"/>
          </a:endParaRPr>
        </a:p>
      </dgm:t>
    </dgm:pt>
    <dgm:pt modelId="{01E5F260-8359-0142-BD65-A326775EBFEA}" type="parTrans" cxnId="{214B8767-51C6-CD41-8588-CE7648E98A7C}">
      <dgm:prSet/>
      <dgm:spPr/>
      <dgm:t>
        <a:bodyPr/>
        <a:lstStyle/>
        <a:p>
          <a:endParaRPr lang="en-US"/>
        </a:p>
      </dgm:t>
    </dgm:pt>
    <dgm:pt modelId="{10CB8571-D0E5-3C49-AE3D-D487638D5ABE}" type="sibTrans" cxnId="{214B8767-51C6-CD41-8588-CE7648E98A7C}">
      <dgm:prSet/>
      <dgm:spPr/>
      <dgm:t>
        <a:bodyPr/>
        <a:lstStyle/>
        <a:p>
          <a:endParaRPr lang="en-US"/>
        </a:p>
      </dgm:t>
    </dgm:pt>
    <dgm:pt modelId="{7D12692E-54CF-9C43-AB20-4208A93C5461}">
      <dgm:prSet/>
      <dgm:spPr/>
      <dgm:t>
        <a:bodyPr/>
        <a:lstStyle/>
        <a:p>
          <a:pPr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Diagnosed with Relapsing-Remitting Multiple Sclerosis?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04F07E02-26CE-EB4A-A48F-29EA489AD224}" type="parTrans" cxnId="{314D30BE-E8AC-9E4E-87E1-36082AB6AB89}">
      <dgm:prSet/>
      <dgm:spPr/>
      <dgm:t>
        <a:bodyPr/>
        <a:lstStyle/>
        <a:p>
          <a:endParaRPr lang="en-US"/>
        </a:p>
      </dgm:t>
    </dgm:pt>
    <dgm:pt modelId="{1866928F-0C52-5B44-AE96-B9CBC7323807}" type="sibTrans" cxnId="{314D30BE-E8AC-9E4E-87E1-36082AB6AB89}">
      <dgm:prSet/>
      <dgm:spPr/>
      <dgm:t>
        <a:bodyPr/>
        <a:lstStyle/>
        <a:p>
          <a:endParaRPr lang="en-US"/>
        </a:p>
      </dgm:t>
    </dgm:pt>
    <dgm:pt modelId="{7B9470FD-70F6-1F4B-98C6-9D48A3406B51}">
      <dgm:prSet/>
      <dgm:spPr/>
      <dgm:t>
        <a:bodyPr/>
        <a:lstStyle/>
        <a:p>
          <a:pPr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Free of neurological disorders other than Multiple Sclerosis?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54284714-21ED-5A49-AC86-62673A2AC7A8}" type="parTrans" cxnId="{F4265F5A-3148-7342-9E74-D3E70B7BE651}">
      <dgm:prSet/>
      <dgm:spPr/>
      <dgm:t>
        <a:bodyPr/>
        <a:lstStyle/>
        <a:p>
          <a:endParaRPr lang="en-US"/>
        </a:p>
      </dgm:t>
    </dgm:pt>
    <dgm:pt modelId="{09D5AE22-8F41-4C4E-893C-29B1103918C6}" type="sibTrans" cxnId="{F4265F5A-3148-7342-9E74-D3E70B7BE651}">
      <dgm:prSet/>
      <dgm:spPr/>
      <dgm:t>
        <a:bodyPr/>
        <a:lstStyle/>
        <a:p>
          <a:endParaRPr lang="en-US"/>
        </a:p>
      </dgm:t>
    </dgm:pt>
    <dgm:pt modelId="{07390064-24EF-7246-9550-6CD72CCDA24B}">
      <dgm:prSet/>
      <dgm:spPr/>
      <dgm:t>
        <a:bodyPr/>
        <a:lstStyle/>
        <a:p>
          <a:pPr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Relapse free for the last 30 days?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609EFA7A-D564-EB45-AEA1-45CAEF7FC7AD}" type="parTrans" cxnId="{B80D28E6-D6C5-4F4A-83F6-25B86048F2CA}">
      <dgm:prSet/>
      <dgm:spPr/>
      <dgm:t>
        <a:bodyPr/>
        <a:lstStyle/>
        <a:p>
          <a:endParaRPr lang="en-US"/>
        </a:p>
      </dgm:t>
    </dgm:pt>
    <dgm:pt modelId="{FDF96443-809D-0F47-9A96-38DB8E4CBF89}" type="sibTrans" cxnId="{B80D28E6-D6C5-4F4A-83F6-25B86048F2CA}">
      <dgm:prSet/>
      <dgm:spPr/>
      <dgm:t>
        <a:bodyPr/>
        <a:lstStyle/>
        <a:p>
          <a:endParaRPr lang="en-US"/>
        </a:p>
      </dgm:t>
    </dgm:pt>
    <dgm:pt modelId="{FBA25684-B4F2-5B4C-907D-F7DAAEA5B8DD}">
      <dgm:prSet/>
      <dgm:spPr/>
      <dgm:t>
        <a:bodyPr/>
        <a:lstStyle/>
        <a:p>
          <a:pPr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Not currently using tracking devices for health behavior monitoring?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D28EC559-A941-F348-A564-4E5D0D57CE41}" type="parTrans" cxnId="{870D12CF-C062-854B-ABCA-561E6D3026C8}">
      <dgm:prSet/>
      <dgm:spPr/>
      <dgm:t>
        <a:bodyPr/>
        <a:lstStyle/>
        <a:p>
          <a:endParaRPr lang="en-US"/>
        </a:p>
      </dgm:t>
    </dgm:pt>
    <dgm:pt modelId="{1249F7AA-1EC6-014F-9222-90C292D9194D}" type="sibTrans" cxnId="{870D12CF-C062-854B-ABCA-561E6D3026C8}">
      <dgm:prSet/>
      <dgm:spPr/>
      <dgm:t>
        <a:bodyPr/>
        <a:lstStyle/>
        <a:p>
          <a:endParaRPr lang="en-US"/>
        </a:p>
      </dgm:t>
    </dgm:pt>
    <dgm:pt modelId="{9B398EF6-9903-F245-B046-58BD169EF1EA}" type="pres">
      <dgm:prSet presAssocID="{6ECE4EB3-D362-BA4C-8908-47561BAE90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57AA5E-AF9A-FA47-AA47-266A1DBF3E7B}" type="pres">
      <dgm:prSet presAssocID="{D7B2E390-601F-1D4C-86C4-E8BF0A6C7DB7}" presName="node" presStyleLbl="node1" presStyleIdx="0" presStyleCnt="5" custLinFactNeighborY="1629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4D1F359-3AD8-C64C-9838-6CD61AD87179}" type="pres">
      <dgm:prSet presAssocID="{10CB8571-D0E5-3C49-AE3D-D487638D5ABE}" presName="sibTrans" presStyleCnt="0"/>
      <dgm:spPr/>
      <dgm:t>
        <a:bodyPr/>
        <a:lstStyle/>
        <a:p>
          <a:endParaRPr lang="en-US"/>
        </a:p>
      </dgm:t>
    </dgm:pt>
    <dgm:pt modelId="{A2167F96-F277-F04E-A0FD-9D397E7CBD13}" type="pres">
      <dgm:prSet presAssocID="{7D12692E-54CF-9C43-AB20-4208A93C5461}" presName="node" presStyleLbl="node1" presStyleIdx="1" presStyleCnt="5" custLinFactNeighborX="1222" custLinFactNeighborY="1765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D82283F-F095-A540-AB8C-48D77D0AB57A}" type="pres">
      <dgm:prSet presAssocID="{1866928F-0C52-5B44-AE96-B9CBC7323807}" presName="sibTrans" presStyleCnt="0"/>
      <dgm:spPr/>
      <dgm:t>
        <a:bodyPr/>
        <a:lstStyle/>
        <a:p>
          <a:endParaRPr lang="en-US"/>
        </a:p>
      </dgm:t>
    </dgm:pt>
    <dgm:pt modelId="{93FDAC07-D75C-2049-9C08-1313C5B005A7}" type="pres">
      <dgm:prSet presAssocID="{7B9470FD-70F6-1F4B-98C6-9D48A3406B51}" presName="node" presStyleLbl="node1" presStyleIdx="2" presStyleCnt="5" custLinFactNeighborX="0" custLinFactNeighborY="196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B005D7B-CAF4-354F-A682-9D7C15BF2B13}" type="pres">
      <dgm:prSet presAssocID="{09D5AE22-8F41-4C4E-893C-29B1103918C6}" presName="sibTrans" presStyleCnt="0"/>
      <dgm:spPr/>
      <dgm:t>
        <a:bodyPr/>
        <a:lstStyle/>
        <a:p>
          <a:endParaRPr lang="en-US"/>
        </a:p>
      </dgm:t>
    </dgm:pt>
    <dgm:pt modelId="{EE7D3C7B-4CC2-1F44-92B3-7F3204C5E40C}" type="pres">
      <dgm:prSet presAssocID="{07390064-24EF-7246-9550-6CD72CCDA24B}" presName="node" presStyleLbl="node1" presStyleIdx="3" presStyleCnt="5" custLinFactNeighborY="2104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7BFA8E02-7AB0-E546-A2D7-5C6DD584483E}" type="pres">
      <dgm:prSet presAssocID="{FDF96443-809D-0F47-9A96-38DB8E4CBF89}" presName="sibTrans" presStyleCnt="0"/>
      <dgm:spPr/>
      <dgm:t>
        <a:bodyPr/>
        <a:lstStyle/>
        <a:p>
          <a:endParaRPr lang="en-US"/>
        </a:p>
      </dgm:t>
    </dgm:pt>
    <dgm:pt modelId="{469F5BF9-B342-DB49-95A0-8FCCC28C25C4}" type="pres">
      <dgm:prSet presAssocID="{FBA25684-B4F2-5B4C-907D-F7DAAEA5B8DD}" presName="node" presStyleLbl="node1" presStyleIdx="4" presStyleCnt="5" custLinFactNeighborX="407" custLinFactNeighborY="2037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20BBFC65-A7B2-B84A-BCFE-B47B52B3C75C}" type="presOf" srcId="{07390064-24EF-7246-9550-6CD72CCDA24B}" destId="{EE7D3C7B-4CC2-1F44-92B3-7F3204C5E40C}" srcOrd="0" destOrd="0" presId="urn:microsoft.com/office/officeart/2005/8/layout/default"/>
    <dgm:cxn modelId="{870D12CF-C062-854B-ABCA-561E6D3026C8}" srcId="{6ECE4EB3-D362-BA4C-8908-47561BAE90A6}" destId="{FBA25684-B4F2-5B4C-907D-F7DAAEA5B8DD}" srcOrd="4" destOrd="0" parTransId="{D28EC559-A941-F348-A564-4E5D0D57CE41}" sibTransId="{1249F7AA-1EC6-014F-9222-90C292D9194D}"/>
    <dgm:cxn modelId="{314D30BE-E8AC-9E4E-87E1-36082AB6AB89}" srcId="{6ECE4EB3-D362-BA4C-8908-47561BAE90A6}" destId="{7D12692E-54CF-9C43-AB20-4208A93C5461}" srcOrd="1" destOrd="0" parTransId="{04F07E02-26CE-EB4A-A48F-29EA489AD224}" sibTransId="{1866928F-0C52-5B44-AE96-B9CBC7323807}"/>
    <dgm:cxn modelId="{2A81A272-9CCE-654C-ABE2-B51672EFA39E}" type="presOf" srcId="{7D12692E-54CF-9C43-AB20-4208A93C5461}" destId="{A2167F96-F277-F04E-A0FD-9D397E7CBD13}" srcOrd="0" destOrd="0" presId="urn:microsoft.com/office/officeart/2005/8/layout/default"/>
    <dgm:cxn modelId="{B80D28E6-D6C5-4F4A-83F6-25B86048F2CA}" srcId="{6ECE4EB3-D362-BA4C-8908-47561BAE90A6}" destId="{07390064-24EF-7246-9550-6CD72CCDA24B}" srcOrd="3" destOrd="0" parTransId="{609EFA7A-D564-EB45-AEA1-45CAEF7FC7AD}" sibTransId="{FDF96443-809D-0F47-9A96-38DB8E4CBF89}"/>
    <dgm:cxn modelId="{B953CF7D-BFE9-B645-BCB3-7FA5479CC246}" type="presOf" srcId="{D7B2E390-601F-1D4C-86C4-E8BF0A6C7DB7}" destId="{4457AA5E-AF9A-FA47-AA47-266A1DBF3E7B}" srcOrd="0" destOrd="0" presId="urn:microsoft.com/office/officeart/2005/8/layout/default"/>
    <dgm:cxn modelId="{CAA4AD86-208E-E14B-A3A0-349C31BB1781}" type="presOf" srcId="{6ECE4EB3-D362-BA4C-8908-47561BAE90A6}" destId="{9B398EF6-9903-F245-B046-58BD169EF1EA}" srcOrd="0" destOrd="0" presId="urn:microsoft.com/office/officeart/2005/8/layout/default"/>
    <dgm:cxn modelId="{44D78D81-C72E-D645-AF25-2CBD29984B75}" type="presOf" srcId="{FBA25684-B4F2-5B4C-907D-F7DAAEA5B8DD}" destId="{469F5BF9-B342-DB49-95A0-8FCCC28C25C4}" srcOrd="0" destOrd="0" presId="urn:microsoft.com/office/officeart/2005/8/layout/default"/>
    <dgm:cxn modelId="{F4265F5A-3148-7342-9E74-D3E70B7BE651}" srcId="{6ECE4EB3-D362-BA4C-8908-47561BAE90A6}" destId="{7B9470FD-70F6-1F4B-98C6-9D48A3406B51}" srcOrd="2" destOrd="0" parTransId="{54284714-21ED-5A49-AC86-62673A2AC7A8}" sibTransId="{09D5AE22-8F41-4C4E-893C-29B1103918C6}"/>
    <dgm:cxn modelId="{ABA1F65C-218F-8B4C-A7DA-584E0E871AEA}" type="presOf" srcId="{7B9470FD-70F6-1F4B-98C6-9D48A3406B51}" destId="{93FDAC07-D75C-2049-9C08-1313C5B005A7}" srcOrd="0" destOrd="0" presId="urn:microsoft.com/office/officeart/2005/8/layout/default"/>
    <dgm:cxn modelId="{214B8767-51C6-CD41-8588-CE7648E98A7C}" srcId="{6ECE4EB3-D362-BA4C-8908-47561BAE90A6}" destId="{D7B2E390-601F-1D4C-86C4-E8BF0A6C7DB7}" srcOrd="0" destOrd="0" parTransId="{01E5F260-8359-0142-BD65-A326775EBFEA}" sibTransId="{10CB8571-D0E5-3C49-AE3D-D487638D5ABE}"/>
    <dgm:cxn modelId="{9836DFC7-33A4-8E49-8901-43B4F544267A}" type="presParOf" srcId="{9B398EF6-9903-F245-B046-58BD169EF1EA}" destId="{4457AA5E-AF9A-FA47-AA47-266A1DBF3E7B}" srcOrd="0" destOrd="0" presId="urn:microsoft.com/office/officeart/2005/8/layout/default"/>
    <dgm:cxn modelId="{B2236B09-B1D8-9143-89AD-FFFE77212265}" type="presParOf" srcId="{9B398EF6-9903-F245-B046-58BD169EF1EA}" destId="{34D1F359-3AD8-C64C-9838-6CD61AD87179}" srcOrd="1" destOrd="0" presId="urn:microsoft.com/office/officeart/2005/8/layout/default"/>
    <dgm:cxn modelId="{F3E80B00-3AEF-7743-8F06-47DC0D8DF82E}" type="presParOf" srcId="{9B398EF6-9903-F245-B046-58BD169EF1EA}" destId="{A2167F96-F277-F04E-A0FD-9D397E7CBD13}" srcOrd="2" destOrd="0" presId="urn:microsoft.com/office/officeart/2005/8/layout/default"/>
    <dgm:cxn modelId="{0930D1E4-128C-3D40-A9BA-742A90345A36}" type="presParOf" srcId="{9B398EF6-9903-F245-B046-58BD169EF1EA}" destId="{3D82283F-F095-A540-AB8C-48D77D0AB57A}" srcOrd="3" destOrd="0" presId="urn:microsoft.com/office/officeart/2005/8/layout/default"/>
    <dgm:cxn modelId="{3BBEBE05-1770-9E4F-BEE9-4B931304A1D5}" type="presParOf" srcId="{9B398EF6-9903-F245-B046-58BD169EF1EA}" destId="{93FDAC07-D75C-2049-9C08-1313C5B005A7}" srcOrd="4" destOrd="0" presId="urn:microsoft.com/office/officeart/2005/8/layout/default"/>
    <dgm:cxn modelId="{3CF7495C-92D3-C24A-94DA-FC93EC317663}" type="presParOf" srcId="{9B398EF6-9903-F245-B046-58BD169EF1EA}" destId="{1B005D7B-CAF4-354F-A682-9D7C15BF2B13}" srcOrd="5" destOrd="0" presId="urn:microsoft.com/office/officeart/2005/8/layout/default"/>
    <dgm:cxn modelId="{12595FC7-E79D-EB4B-B072-2559221FF699}" type="presParOf" srcId="{9B398EF6-9903-F245-B046-58BD169EF1EA}" destId="{EE7D3C7B-4CC2-1F44-92B3-7F3204C5E40C}" srcOrd="6" destOrd="0" presId="urn:microsoft.com/office/officeart/2005/8/layout/default"/>
    <dgm:cxn modelId="{8487655B-1070-484D-A6D1-A9EBA9846590}" type="presParOf" srcId="{9B398EF6-9903-F245-B046-58BD169EF1EA}" destId="{7BFA8E02-7AB0-E546-A2D7-5C6DD584483E}" srcOrd="7" destOrd="0" presId="urn:microsoft.com/office/officeart/2005/8/layout/default"/>
    <dgm:cxn modelId="{1140D212-90C4-5A4A-822A-ACE6DE2D64CA}" type="presParOf" srcId="{9B398EF6-9903-F245-B046-58BD169EF1EA}" destId="{469F5BF9-B342-DB49-95A0-8FCCC28C25C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25E4BF-BD1A-484C-98E6-5CC719D3FE97}" type="doc">
      <dgm:prSet loTypeId="urn:microsoft.com/office/officeart/2005/8/layout/vList2" loCatId="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C506B8C-5F93-4047-90DD-8F3EA568A698}">
      <dgm:prSet/>
      <dgm:spPr/>
      <dgm:t>
        <a:bodyPr/>
        <a:lstStyle/>
        <a:p>
          <a:pPr algn="ctr"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Help expand what is known about thinking, behavior and activity monitoring, and quality of life in MS?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5FC3DA5A-FCE9-8A48-A8C3-52E48CE6EB3B}" type="parTrans" cxnId="{D36D02EF-17E9-A146-9C67-4F117E8FB226}">
      <dgm:prSet/>
      <dgm:spPr/>
      <dgm:t>
        <a:bodyPr/>
        <a:lstStyle/>
        <a:p>
          <a:endParaRPr lang="en-US"/>
        </a:p>
      </dgm:t>
    </dgm:pt>
    <dgm:pt modelId="{90A69AA2-B43A-7545-A4A2-BBD573AD7E74}" type="sibTrans" cxnId="{D36D02EF-17E9-A146-9C67-4F117E8FB226}">
      <dgm:prSet/>
      <dgm:spPr/>
      <dgm:t>
        <a:bodyPr/>
        <a:lstStyle/>
        <a:p>
          <a:endParaRPr lang="en-US"/>
        </a:p>
      </dgm:t>
    </dgm:pt>
    <dgm:pt modelId="{F2111622-ABE7-8A4E-8B58-51B8B64F1256}">
      <dgm:prSet/>
      <dgm:spPr/>
      <dgm:t>
        <a:bodyPr/>
        <a:lstStyle/>
        <a:p>
          <a:pPr algn="ctr"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	Possibly improve your thinking?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E0F01A97-2EBF-DA41-94D4-733C184759E8}" type="parTrans" cxnId="{3238DC1D-4488-724B-8102-E082DAA4007F}">
      <dgm:prSet/>
      <dgm:spPr/>
      <dgm:t>
        <a:bodyPr/>
        <a:lstStyle/>
        <a:p>
          <a:endParaRPr lang="en-US"/>
        </a:p>
      </dgm:t>
    </dgm:pt>
    <dgm:pt modelId="{D5910AF8-DD8C-7B47-BDFD-1A8CE3AD85EE}" type="sibTrans" cxnId="{3238DC1D-4488-724B-8102-E082DAA4007F}">
      <dgm:prSet/>
      <dgm:spPr/>
      <dgm:t>
        <a:bodyPr/>
        <a:lstStyle/>
        <a:p>
          <a:endParaRPr lang="en-US"/>
        </a:p>
      </dgm:t>
    </dgm:pt>
    <dgm:pt modelId="{A288FCEC-9397-154E-94BE-EEA6AF4B0254}">
      <dgm:prSet/>
      <dgm:spPr/>
      <dgm:t>
        <a:bodyPr/>
        <a:lstStyle/>
        <a:p>
          <a:pPr algn="ctr" rtl="0"/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Receive an </a:t>
          </a:r>
          <a:r>
            <a:rPr lang="en-US" b="0" dirty="0" smtClean="0">
              <a:solidFill>
                <a:srgbClr val="000000"/>
              </a:solidFill>
              <a:latin typeface="Bookman Old Style"/>
              <a:cs typeface="Bookman Old Style"/>
            </a:rPr>
            <a:t>activity monitor like a Fitbit OR water-intake monitor?</a:t>
          </a:r>
          <a:endParaRPr lang="en-US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ABFCDB63-F88D-5C4E-A58B-16ADD7F8996C}" type="parTrans" cxnId="{096E5DFB-8C87-4F41-A338-DE751F5354F1}">
      <dgm:prSet/>
      <dgm:spPr/>
      <dgm:t>
        <a:bodyPr/>
        <a:lstStyle/>
        <a:p>
          <a:endParaRPr lang="en-US"/>
        </a:p>
      </dgm:t>
    </dgm:pt>
    <dgm:pt modelId="{6CFC0F89-D18F-334F-BB3C-BC0807F041EA}" type="sibTrans" cxnId="{096E5DFB-8C87-4F41-A338-DE751F5354F1}">
      <dgm:prSet/>
      <dgm:spPr/>
      <dgm:t>
        <a:bodyPr/>
        <a:lstStyle/>
        <a:p>
          <a:endParaRPr lang="en-US"/>
        </a:p>
      </dgm:t>
    </dgm:pt>
    <dgm:pt modelId="{0E2F6E99-654A-6E41-A22E-91C5B674C675}">
      <dgm:prSet/>
      <dgm:spPr/>
      <dgm:t>
        <a:bodyPr/>
        <a:lstStyle/>
        <a:p>
          <a:pPr algn="ctr"/>
          <a:r>
            <a:rPr lang="en-US" dirty="0" smtClean="0">
              <a:solidFill>
                <a:srgbClr val="000000"/>
              </a:solidFill>
              <a:latin typeface="Bookman Old Style"/>
              <a:cs typeface="Bookman Old Style"/>
            </a:rPr>
            <a:t>Receive materials geared towards improving your practice of daily health behaviors?</a:t>
          </a:r>
          <a:endParaRPr lang="en-US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6D3ECA4C-747B-4C46-BB07-6DAC115B604F}" type="parTrans" cxnId="{A8079FEB-6C81-3F48-B454-6D5494E52D6A}">
      <dgm:prSet/>
      <dgm:spPr/>
      <dgm:t>
        <a:bodyPr/>
        <a:lstStyle/>
        <a:p>
          <a:endParaRPr lang="en-US"/>
        </a:p>
      </dgm:t>
    </dgm:pt>
    <dgm:pt modelId="{E4D48198-5094-AC47-A382-F8B2DBC3A54F}" type="sibTrans" cxnId="{A8079FEB-6C81-3F48-B454-6D5494E52D6A}">
      <dgm:prSet/>
      <dgm:spPr/>
      <dgm:t>
        <a:bodyPr/>
        <a:lstStyle/>
        <a:p>
          <a:endParaRPr lang="en-US"/>
        </a:p>
      </dgm:t>
    </dgm:pt>
    <dgm:pt modelId="{CF3E6CFD-2671-A449-AECF-38418557132F}" type="pres">
      <dgm:prSet presAssocID="{2325E4BF-BD1A-484C-98E6-5CC719D3FE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25756-F6E3-F245-BC83-8165022571E7}" type="pres">
      <dgm:prSet presAssocID="{F2111622-ABE7-8A4E-8B58-51B8B64F1256}" presName="parentText" presStyleLbl="node1" presStyleIdx="0" presStyleCnt="4" custLinFactNeighborY="-883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BBCBB-3AD0-4143-AC9F-D99E5C13987D}" type="pres">
      <dgm:prSet presAssocID="{D5910AF8-DD8C-7B47-BDFD-1A8CE3AD85EE}" presName="spacer" presStyleCnt="0"/>
      <dgm:spPr/>
      <dgm:t>
        <a:bodyPr/>
        <a:lstStyle/>
        <a:p>
          <a:endParaRPr lang="en-US"/>
        </a:p>
      </dgm:t>
    </dgm:pt>
    <dgm:pt modelId="{212BE8EB-7946-4F47-802E-8E1864600762}" type="pres">
      <dgm:prSet presAssocID="{0E2F6E99-654A-6E41-A22E-91C5B674C67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B35DE-6498-0847-855D-0918940FCC02}" type="pres">
      <dgm:prSet presAssocID="{E4D48198-5094-AC47-A382-F8B2DBC3A54F}" presName="spacer" presStyleCnt="0"/>
      <dgm:spPr/>
      <dgm:t>
        <a:bodyPr/>
        <a:lstStyle/>
        <a:p>
          <a:endParaRPr lang="en-US"/>
        </a:p>
      </dgm:t>
    </dgm:pt>
    <dgm:pt modelId="{617EC36C-76E7-3842-9208-363961667FAD}" type="pres">
      <dgm:prSet presAssocID="{A288FCEC-9397-154E-94BE-EEA6AF4B0254}" presName="parentText" presStyleLbl="node1" presStyleIdx="2" presStyleCnt="4" custLinFactY="47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092A3-FBAB-8148-B766-D0D895DF55F0}" type="pres">
      <dgm:prSet presAssocID="{6CFC0F89-D18F-334F-BB3C-BC0807F041EA}" presName="spacer" presStyleCnt="0"/>
      <dgm:spPr/>
      <dgm:t>
        <a:bodyPr/>
        <a:lstStyle/>
        <a:p>
          <a:endParaRPr lang="en-US"/>
        </a:p>
      </dgm:t>
    </dgm:pt>
    <dgm:pt modelId="{18234B32-243D-3E4C-9508-4C2935245270}" type="pres">
      <dgm:prSet presAssocID="{CC506B8C-5F93-4047-90DD-8F3EA568A698}" presName="parentText" presStyleLbl="node1" presStyleIdx="3" presStyleCnt="4" custLinFactY="2214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3431C-0D7E-E841-BCBE-7641689E13CD}" type="presOf" srcId="{F2111622-ABE7-8A4E-8B58-51B8B64F1256}" destId="{0CA25756-F6E3-F245-BC83-8165022571E7}" srcOrd="0" destOrd="0" presId="urn:microsoft.com/office/officeart/2005/8/layout/vList2"/>
    <dgm:cxn modelId="{842290FA-61E2-4841-838E-D6E266432974}" type="presOf" srcId="{CC506B8C-5F93-4047-90DD-8F3EA568A698}" destId="{18234B32-243D-3E4C-9508-4C2935245270}" srcOrd="0" destOrd="0" presId="urn:microsoft.com/office/officeart/2005/8/layout/vList2"/>
    <dgm:cxn modelId="{D6FEB6AD-440E-094A-9DD7-7AD7DE12C5F6}" type="presOf" srcId="{0E2F6E99-654A-6E41-A22E-91C5B674C675}" destId="{212BE8EB-7946-4F47-802E-8E1864600762}" srcOrd="0" destOrd="0" presId="urn:microsoft.com/office/officeart/2005/8/layout/vList2"/>
    <dgm:cxn modelId="{D36D02EF-17E9-A146-9C67-4F117E8FB226}" srcId="{2325E4BF-BD1A-484C-98E6-5CC719D3FE97}" destId="{CC506B8C-5F93-4047-90DD-8F3EA568A698}" srcOrd="3" destOrd="0" parTransId="{5FC3DA5A-FCE9-8A48-A8C3-52E48CE6EB3B}" sibTransId="{90A69AA2-B43A-7545-A4A2-BBD573AD7E74}"/>
    <dgm:cxn modelId="{A8079FEB-6C81-3F48-B454-6D5494E52D6A}" srcId="{2325E4BF-BD1A-484C-98E6-5CC719D3FE97}" destId="{0E2F6E99-654A-6E41-A22E-91C5B674C675}" srcOrd="1" destOrd="0" parTransId="{6D3ECA4C-747B-4C46-BB07-6DAC115B604F}" sibTransId="{E4D48198-5094-AC47-A382-F8B2DBC3A54F}"/>
    <dgm:cxn modelId="{395EA192-8BDB-AC40-B3AA-6C461EF6C0CC}" type="presOf" srcId="{2325E4BF-BD1A-484C-98E6-5CC719D3FE97}" destId="{CF3E6CFD-2671-A449-AECF-38418557132F}" srcOrd="0" destOrd="0" presId="urn:microsoft.com/office/officeart/2005/8/layout/vList2"/>
    <dgm:cxn modelId="{096E5DFB-8C87-4F41-A338-DE751F5354F1}" srcId="{2325E4BF-BD1A-484C-98E6-5CC719D3FE97}" destId="{A288FCEC-9397-154E-94BE-EEA6AF4B0254}" srcOrd="2" destOrd="0" parTransId="{ABFCDB63-F88D-5C4E-A58B-16ADD7F8996C}" sibTransId="{6CFC0F89-D18F-334F-BB3C-BC0807F041EA}"/>
    <dgm:cxn modelId="{3238DC1D-4488-724B-8102-E082DAA4007F}" srcId="{2325E4BF-BD1A-484C-98E6-5CC719D3FE97}" destId="{F2111622-ABE7-8A4E-8B58-51B8B64F1256}" srcOrd="0" destOrd="0" parTransId="{E0F01A97-2EBF-DA41-94D4-733C184759E8}" sibTransId="{D5910AF8-DD8C-7B47-BDFD-1A8CE3AD85EE}"/>
    <dgm:cxn modelId="{C2E3DAE9-7275-034E-A47A-640D78383EEB}" type="presOf" srcId="{A288FCEC-9397-154E-94BE-EEA6AF4B0254}" destId="{617EC36C-76E7-3842-9208-363961667FAD}" srcOrd="0" destOrd="0" presId="urn:microsoft.com/office/officeart/2005/8/layout/vList2"/>
    <dgm:cxn modelId="{1D0A3898-3CC6-404A-8018-0DCCFF3896D1}" type="presParOf" srcId="{CF3E6CFD-2671-A449-AECF-38418557132F}" destId="{0CA25756-F6E3-F245-BC83-8165022571E7}" srcOrd="0" destOrd="0" presId="urn:microsoft.com/office/officeart/2005/8/layout/vList2"/>
    <dgm:cxn modelId="{D261C129-0169-564B-BFA2-3F6CC2AB8625}" type="presParOf" srcId="{CF3E6CFD-2671-A449-AECF-38418557132F}" destId="{086BBCBB-3AD0-4143-AC9F-D99E5C13987D}" srcOrd="1" destOrd="0" presId="urn:microsoft.com/office/officeart/2005/8/layout/vList2"/>
    <dgm:cxn modelId="{E313796E-759F-AB46-A6CB-9233FE4A00BD}" type="presParOf" srcId="{CF3E6CFD-2671-A449-AECF-38418557132F}" destId="{212BE8EB-7946-4F47-802E-8E1864600762}" srcOrd="2" destOrd="0" presId="urn:microsoft.com/office/officeart/2005/8/layout/vList2"/>
    <dgm:cxn modelId="{E0153331-DCBE-5044-956A-3312F1EC155F}" type="presParOf" srcId="{CF3E6CFD-2671-A449-AECF-38418557132F}" destId="{AC4B35DE-6498-0847-855D-0918940FCC02}" srcOrd="3" destOrd="0" presId="urn:microsoft.com/office/officeart/2005/8/layout/vList2"/>
    <dgm:cxn modelId="{A07AD85C-0D53-E649-8057-5F8C23FB5D63}" type="presParOf" srcId="{CF3E6CFD-2671-A449-AECF-38418557132F}" destId="{617EC36C-76E7-3842-9208-363961667FAD}" srcOrd="4" destOrd="0" presId="urn:microsoft.com/office/officeart/2005/8/layout/vList2"/>
    <dgm:cxn modelId="{EFFE16E2-4301-954F-BDC6-D9C2047827F8}" type="presParOf" srcId="{CF3E6CFD-2671-A449-AECF-38418557132F}" destId="{82A092A3-FBAB-8148-B766-D0D895DF55F0}" srcOrd="5" destOrd="0" presId="urn:microsoft.com/office/officeart/2005/8/layout/vList2"/>
    <dgm:cxn modelId="{282DE074-3CC6-1C43-9FF9-E3146452C741}" type="presParOf" srcId="{CF3E6CFD-2671-A449-AECF-38418557132F}" destId="{18234B32-243D-3E4C-9508-4C29352452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32DD1D-51EE-0B4C-904A-333139D43C58}" type="doc">
      <dgm:prSet loTypeId="urn:microsoft.com/office/officeart/2005/8/layout/process2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C7407C-CE07-3440-8064-0984592BD6F4}">
      <dgm:prSet custT="1"/>
      <dgm:spPr/>
      <dgm:t>
        <a:bodyPr/>
        <a:lstStyle/>
        <a:p>
          <a:pPr rtl="0"/>
          <a:r>
            <a:rPr lang="en-US" sz="1400" b="0" dirty="0" smtClean="0">
              <a:solidFill>
                <a:srgbClr val="000000"/>
              </a:solidFill>
              <a:latin typeface="Bookman Old Style"/>
              <a:cs typeface="Bookman Old Style"/>
            </a:rPr>
            <a:t>2 sessions (</a:t>
          </a:r>
          <a:r>
            <a:rPr lang="en-US" sz="1400" b="0" smtClean="0">
              <a:solidFill>
                <a:srgbClr val="000000"/>
              </a:solidFill>
              <a:latin typeface="Bookman Old Style"/>
              <a:cs typeface="Bookman Old Style"/>
            </a:rPr>
            <a:t>approximately 2.5 to 3 </a:t>
          </a:r>
          <a:r>
            <a:rPr lang="en-US" sz="1400" b="0" dirty="0" smtClean="0">
              <a:solidFill>
                <a:srgbClr val="000000"/>
              </a:solidFill>
              <a:latin typeface="Bookman Old Style"/>
              <a:cs typeface="Bookman Old Style"/>
            </a:rPr>
            <a:t>hours each) BEFORE the intervention begins and a 7-day behavior monitoring period </a:t>
          </a:r>
          <a:endParaRPr lang="en-US" sz="1400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EE5613DD-5E11-FE4B-99DA-8D1F25328FFB}" type="parTrans" cxnId="{07BA8315-9884-6C45-8BBA-25BD2CEBACEB}">
      <dgm:prSet/>
      <dgm:spPr/>
      <dgm:t>
        <a:bodyPr/>
        <a:lstStyle/>
        <a:p>
          <a:endParaRPr lang="en-US"/>
        </a:p>
      </dgm:t>
    </dgm:pt>
    <dgm:pt modelId="{1AC479A7-E209-DA40-BE5A-3FFB4A2346FB}" type="sibTrans" cxnId="{07BA8315-9884-6C45-8BBA-25BD2CEBACEB}">
      <dgm:prSet/>
      <dgm:spPr/>
      <dgm:t>
        <a:bodyPr/>
        <a:lstStyle/>
        <a:p>
          <a:endParaRPr lang="en-US"/>
        </a:p>
      </dgm:t>
    </dgm:pt>
    <dgm:pt modelId="{86497540-2DD8-0243-B6E8-374C47E7887B}">
      <dgm:prSet custT="1"/>
      <dgm:spPr/>
      <dgm:t>
        <a:bodyPr/>
        <a:lstStyle/>
        <a:p>
          <a:pPr rtl="0"/>
          <a:r>
            <a:rPr lang="en-US" sz="1400" b="0" dirty="0" smtClean="0">
              <a:solidFill>
                <a:srgbClr val="000000"/>
              </a:solidFill>
              <a:latin typeface="Bookman Old Style"/>
              <a:cs typeface="Bookman Old Style"/>
            </a:rPr>
            <a:t>A 6-month behavior monitoring intervention (You will take 5 minutes a day to monitor a health behavior)</a:t>
          </a:r>
          <a:endParaRPr lang="en-US" sz="1400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10F4144D-BCF6-2D45-8876-56F9C00355C3}" type="parTrans" cxnId="{E5F8663D-F809-8D4D-A1DC-4D7481756310}">
      <dgm:prSet/>
      <dgm:spPr/>
      <dgm:t>
        <a:bodyPr/>
        <a:lstStyle/>
        <a:p>
          <a:endParaRPr lang="en-US"/>
        </a:p>
      </dgm:t>
    </dgm:pt>
    <dgm:pt modelId="{2FAA2117-FE02-8047-BD67-CCB3BE84CFA5}" type="sibTrans" cxnId="{E5F8663D-F809-8D4D-A1DC-4D7481756310}">
      <dgm:prSet/>
      <dgm:spPr/>
      <dgm:t>
        <a:bodyPr/>
        <a:lstStyle/>
        <a:p>
          <a:endParaRPr lang="en-US"/>
        </a:p>
      </dgm:t>
    </dgm:pt>
    <dgm:pt modelId="{61FE1360-9C49-174A-B3A1-821DEBA14A8A}">
      <dgm:prSet custT="1"/>
      <dgm:spPr/>
      <dgm:t>
        <a:bodyPr/>
        <a:lstStyle/>
        <a:p>
          <a:pPr rtl="0"/>
          <a:r>
            <a:rPr lang="en-US" sz="1400" b="0" dirty="0" smtClean="0">
              <a:solidFill>
                <a:srgbClr val="000000"/>
              </a:solidFill>
              <a:latin typeface="Bookman Old Style"/>
              <a:cs typeface="Bookman Old Style"/>
            </a:rPr>
            <a:t>2 sessions (approximately 3 hours each) AFTER the intervention ends and a final 7-day behavior monitoring period </a:t>
          </a:r>
          <a:endParaRPr lang="en-US" sz="1400" b="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1C4520F5-B320-4045-A69F-2BF76AF2A7DB}" type="parTrans" cxnId="{F33AA14D-B4F8-C64C-8302-9162CF3B4B59}">
      <dgm:prSet/>
      <dgm:spPr/>
      <dgm:t>
        <a:bodyPr/>
        <a:lstStyle/>
        <a:p>
          <a:endParaRPr lang="en-US"/>
        </a:p>
      </dgm:t>
    </dgm:pt>
    <dgm:pt modelId="{BC81D50E-0489-C649-ADF9-776E710DCB77}" type="sibTrans" cxnId="{F33AA14D-B4F8-C64C-8302-9162CF3B4B59}">
      <dgm:prSet/>
      <dgm:spPr/>
      <dgm:t>
        <a:bodyPr/>
        <a:lstStyle/>
        <a:p>
          <a:endParaRPr lang="en-US"/>
        </a:p>
      </dgm:t>
    </dgm:pt>
    <dgm:pt modelId="{158B61A9-F3F5-DD49-B57D-FA62F42AAD64}">
      <dgm:prSet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  <a:latin typeface="Bookman Old Style"/>
              <a:cs typeface="Bookman Old Style"/>
            </a:rPr>
            <a:t>One session (3 months into the intervention)</a:t>
          </a:r>
          <a:endParaRPr lang="en-US" sz="1400" dirty="0">
            <a:solidFill>
              <a:srgbClr val="000000"/>
            </a:solidFill>
            <a:latin typeface="Bookman Old Style"/>
            <a:cs typeface="Bookman Old Style"/>
          </a:endParaRPr>
        </a:p>
      </dgm:t>
    </dgm:pt>
    <dgm:pt modelId="{E45BCDBB-EA87-DB4C-9B30-4113ED762CEC}" type="parTrans" cxnId="{991C0F44-3217-C248-B71D-5C9601F0DAE2}">
      <dgm:prSet/>
      <dgm:spPr/>
      <dgm:t>
        <a:bodyPr/>
        <a:lstStyle/>
        <a:p>
          <a:endParaRPr lang="en-US"/>
        </a:p>
      </dgm:t>
    </dgm:pt>
    <dgm:pt modelId="{22C2DE9C-FC4E-EB4D-BA84-574BBFA694F9}" type="sibTrans" cxnId="{991C0F44-3217-C248-B71D-5C9601F0DAE2}">
      <dgm:prSet/>
      <dgm:spPr/>
      <dgm:t>
        <a:bodyPr/>
        <a:lstStyle/>
        <a:p>
          <a:endParaRPr lang="en-US"/>
        </a:p>
      </dgm:t>
    </dgm:pt>
    <dgm:pt modelId="{08C718F8-05BA-4743-9555-2CE72C9DAFB2}" type="pres">
      <dgm:prSet presAssocID="{8F32DD1D-51EE-0B4C-904A-333139D43C5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A3D05C-BE85-5E43-9BBD-C3639185E48C}" type="pres">
      <dgm:prSet presAssocID="{39C7407C-CE07-3440-8064-0984592BD6F4}" presName="node" presStyleLbl="node1" presStyleIdx="0" presStyleCnt="4" custScaleX="141754" custLinFactNeighborY="27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E3DD2-6044-5D40-A588-A2D17EA41145}" type="pres">
      <dgm:prSet presAssocID="{1AC479A7-E209-DA40-BE5A-3FFB4A2346F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89C8361-A5C6-0546-BCA1-69563244047B}" type="pres">
      <dgm:prSet presAssocID="{1AC479A7-E209-DA40-BE5A-3FFB4A2346F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9264566-2604-3144-A9B4-90ED44FBD38B}" type="pres">
      <dgm:prSet presAssocID="{86497540-2DD8-0243-B6E8-374C47E7887B}" presName="node" presStyleLbl="node1" presStyleIdx="1" presStyleCnt="4" custScaleX="144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C15F7-23E1-F84F-83EF-E56A74FA5C5B}" type="pres">
      <dgm:prSet presAssocID="{2FAA2117-FE02-8047-BD67-CCB3BE84CFA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1FA62A0-635C-0E4C-AE4E-3A39EC0186AD}" type="pres">
      <dgm:prSet presAssocID="{2FAA2117-FE02-8047-BD67-CCB3BE84CFA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02B44A1-B038-1F47-9B19-08C28732FD6E}" type="pres">
      <dgm:prSet presAssocID="{158B61A9-F3F5-DD49-B57D-FA62F42AAD64}" presName="node" presStyleLbl="node1" presStyleIdx="2" presStyleCnt="4" custScaleX="144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F3C17-76A5-2D4B-A449-C6588FA647A0}" type="pres">
      <dgm:prSet presAssocID="{22C2DE9C-FC4E-EB4D-BA84-574BBFA694F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5E36E2E-17C6-3C4C-9928-94514E0ABFD8}" type="pres">
      <dgm:prSet presAssocID="{22C2DE9C-FC4E-EB4D-BA84-574BBFA694F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89B9F8E-EE7C-8A4D-B4CB-E9AC341E0581}" type="pres">
      <dgm:prSet presAssocID="{61FE1360-9C49-174A-B3A1-821DEBA14A8A}" presName="node" presStyleLbl="node1" presStyleIdx="3" presStyleCnt="4" custScaleX="144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8663D-F809-8D4D-A1DC-4D7481756310}" srcId="{8F32DD1D-51EE-0B4C-904A-333139D43C58}" destId="{86497540-2DD8-0243-B6E8-374C47E7887B}" srcOrd="1" destOrd="0" parTransId="{10F4144D-BCF6-2D45-8876-56F9C00355C3}" sibTransId="{2FAA2117-FE02-8047-BD67-CCB3BE84CFA5}"/>
    <dgm:cxn modelId="{4408CE00-5982-B848-B7D4-1571C8C035D3}" type="presOf" srcId="{1AC479A7-E209-DA40-BE5A-3FFB4A2346FB}" destId="{33CE3DD2-6044-5D40-A588-A2D17EA41145}" srcOrd="0" destOrd="0" presId="urn:microsoft.com/office/officeart/2005/8/layout/process2"/>
    <dgm:cxn modelId="{07BA8315-9884-6C45-8BBA-25BD2CEBACEB}" srcId="{8F32DD1D-51EE-0B4C-904A-333139D43C58}" destId="{39C7407C-CE07-3440-8064-0984592BD6F4}" srcOrd="0" destOrd="0" parTransId="{EE5613DD-5E11-FE4B-99DA-8D1F25328FFB}" sibTransId="{1AC479A7-E209-DA40-BE5A-3FFB4A2346FB}"/>
    <dgm:cxn modelId="{CC0336D7-46C5-AC47-A5E4-E0BE71B02572}" type="presOf" srcId="{61FE1360-9C49-174A-B3A1-821DEBA14A8A}" destId="{789B9F8E-EE7C-8A4D-B4CB-E9AC341E0581}" srcOrd="0" destOrd="0" presId="urn:microsoft.com/office/officeart/2005/8/layout/process2"/>
    <dgm:cxn modelId="{991C0F44-3217-C248-B71D-5C9601F0DAE2}" srcId="{8F32DD1D-51EE-0B4C-904A-333139D43C58}" destId="{158B61A9-F3F5-DD49-B57D-FA62F42AAD64}" srcOrd="2" destOrd="0" parTransId="{E45BCDBB-EA87-DB4C-9B30-4113ED762CEC}" sibTransId="{22C2DE9C-FC4E-EB4D-BA84-574BBFA694F9}"/>
    <dgm:cxn modelId="{631C26BF-A39B-6445-922C-ED6DD4EB30B0}" type="presOf" srcId="{2FAA2117-FE02-8047-BD67-CCB3BE84CFA5}" destId="{A94C15F7-23E1-F84F-83EF-E56A74FA5C5B}" srcOrd="0" destOrd="0" presId="urn:microsoft.com/office/officeart/2005/8/layout/process2"/>
    <dgm:cxn modelId="{F33AA14D-B4F8-C64C-8302-9162CF3B4B59}" srcId="{8F32DD1D-51EE-0B4C-904A-333139D43C58}" destId="{61FE1360-9C49-174A-B3A1-821DEBA14A8A}" srcOrd="3" destOrd="0" parTransId="{1C4520F5-B320-4045-A69F-2BF76AF2A7DB}" sibTransId="{BC81D50E-0489-C649-ADF9-776E710DCB77}"/>
    <dgm:cxn modelId="{F0986CBE-C0EE-AE49-AC61-F5EAF4AB798C}" type="presOf" srcId="{22C2DE9C-FC4E-EB4D-BA84-574BBFA694F9}" destId="{25E36E2E-17C6-3C4C-9928-94514E0ABFD8}" srcOrd="1" destOrd="0" presId="urn:microsoft.com/office/officeart/2005/8/layout/process2"/>
    <dgm:cxn modelId="{CAEB5DC0-B9C2-5B4D-919B-12EA0ACEC4BB}" type="presOf" srcId="{2FAA2117-FE02-8047-BD67-CCB3BE84CFA5}" destId="{11FA62A0-635C-0E4C-AE4E-3A39EC0186AD}" srcOrd="1" destOrd="0" presId="urn:microsoft.com/office/officeart/2005/8/layout/process2"/>
    <dgm:cxn modelId="{ECF019D0-AA76-BE43-9319-51D7496AD1E7}" type="presOf" srcId="{1AC479A7-E209-DA40-BE5A-3FFB4A2346FB}" destId="{689C8361-A5C6-0546-BCA1-69563244047B}" srcOrd="1" destOrd="0" presId="urn:microsoft.com/office/officeart/2005/8/layout/process2"/>
    <dgm:cxn modelId="{611FD4BB-7B9C-B048-8421-71DDADC0B2A0}" type="presOf" srcId="{158B61A9-F3F5-DD49-B57D-FA62F42AAD64}" destId="{502B44A1-B038-1F47-9B19-08C28732FD6E}" srcOrd="0" destOrd="0" presId="urn:microsoft.com/office/officeart/2005/8/layout/process2"/>
    <dgm:cxn modelId="{1AEE522F-C1B0-E440-8238-70D66967581E}" type="presOf" srcId="{39C7407C-CE07-3440-8064-0984592BD6F4}" destId="{AAA3D05C-BE85-5E43-9BBD-C3639185E48C}" srcOrd="0" destOrd="0" presId="urn:microsoft.com/office/officeart/2005/8/layout/process2"/>
    <dgm:cxn modelId="{BD24F21B-1C82-9A46-91E6-4C471204128B}" type="presOf" srcId="{86497540-2DD8-0243-B6E8-374C47E7887B}" destId="{49264566-2604-3144-A9B4-90ED44FBD38B}" srcOrd="0" destOrd="0" presId="urn:microsoft.com/office/officeart/2005/8/layout/process2"/>
    <dgm:cxn modelId="{67ACE08F-82BB-FE45-B748-3F994B37E144}" type="presOf" srcId="{22C2DE9C-FC4E-EB4D-BA84-574BBFA694F9}" destId="{EEEF3C17-76A5-2D4B-A449-C6588FA647A0}" srcOrd="0" destOrd="0" presId="urn:microsoft.com/office/officeart/2005/8/layout/process2"/>
    <dgm:cxn modelId="{2716B57C-334B-7547-93E2-65C26BC91FFC}" type="presOf" srcId="{8F32DD1D-51EE-0B4C-904A-333139D43C58}" destId="{08C718F8-05BA-4743-9555-2CE72C9DAFB2}" srcOrd="0" destOrd="0" presId="urn:microsoft.com/office/officeart/2005/8/layout/process2"/>
    <dgm:cxn modelId="{CF7FFFB9-F5F5-0243-AFF9-C56DCF300050}" type="presParOf" srcId="{08C718F8-05BA-4743-9555-2CE72C9DAFB2}" destId="{AAA3D05C-BE85-5E43-9BBD-C3639185E48C}" srcOrd="0" destOrd="0" presId="urn:microsoft.com/office/officeart/2005/8/layout/process2"/>
    <dgm:cxn modelId="{B723C84D-D72F-454F-B2D1-3FD19C667B58}" type="presParOf" srcId="{08C718F8-05BA-4743-9555-2CE72C9DAFB2}" destId="{33CE3DD2-6044-5D40-A588-A2D17EA41145}" srcOrd="1" destOrd="0" presId="urn:microsoft.com/office/officeart/2005/8/layout/process2"/>
    <dgm:cxn modelId="{A5528BDE-1386-F041-A193-747BDBDAF72C}" type="presParOf" srcId="{33CE3DD2-6044-5D40-A588-A2D17EA41145}" destId="{689C8361-A5C6-0546-BCA1-69563244047B}" srcOrd="0" destOrd="0" presId="urn:microsoft.com/office/officeart/2005/8/layout/process2"/>
    <dgm:cxn modelId="{44FBD015-240F-D44D-959F-A8AB4E8D2A7C}" type="presParOf" srcId="{08C718F8-05BA-4743-9555-2CE72C9DAFB2}" destId="{49264566-2604-3144-A9B4-90ED44FBD38B}" srcOrd="2" destOrd="0" presId="urn:microsoft.com/office/officeart/2005/8/layout/process2"/>
    <dgm:cxn modelId="{864F69CB-B99F-6D44-8587-D7DE797627BE}" type="presParOf" srcId="{08C718F8-05BA-4743-9555-2CE72C9DAFB2}" destId="{A94C15F7-23E1-F84F-83EF-E56A74FA5C5B}" srcOrd="3" destOrd="0" presId="urn:microsoft.com/office/officeart/2005/8/layout/process2"/>
    <dgm:cxn modelId="{109CB870-991C-5844-A0B0-014BB684DB6E}" type="presParOf" srcId="{A94C15F7-23E1-F84F-83EF-E56A74FA5C5B}" destId="{11FA62A0-635C-0E4C-AE4E-3A39EC0186AD}" srcOrd="0" destOrd="0" presId="urn:microsoft.com/office/officeart/2005/8/layout/process2"/>
    <dgm:cxn modelId="{7CE7E968-416A-E145-A163-90E9D75AF7D6}" type="presParOf" srcId="{08C718F8-05BA-4743-9555-2CE72C9DAFB2}" destId="{502B44A1-B038-1F47-9B19-08C28732FD6E}" srcOrd="4" destOrd="0" presId="urn:microsoft.com/office/officeart/2005/8/layout/process2"/>
    <dgm:cxn modelId="{A702D654-9D09-FE4E-9A56-128ACD81B628}" type="presParOf" srcId="{08C718F8-05BA-4743-9555-2CE72C9DAFB2}" destId="{EEEF3C17-76A5-2D4B-A449-C6588FA647A0}" srcOrd="5" destOrd="0" presId="urn:microsoft.com/office/officeart/2005/8/layout/process2"/>
    <dgm:cxn modelId="{9E15ED6F-8584-2240-AA71-1A4467F2B88D}" type="presParOf" srcId="{EEEF3C17-76A5-2D4B-A449-C6588FA647A0}" destId="{25E36E2E-17C6-3C4C-9928-94514E0ABFD8}" srcOrd="0" destOrd="0" presId="urn:microsoft.com/office/officeart/2005/8/layout/process2"/>
    <dgm:cxn modelId="{2B48C633-95AA-AF47-AB94-AD06F9432443}" type="presParOf" srcId="{08C718F8-05BA-4743-9555-2CE72C9DAFB2}" destId="{789B9F8E-EE7C-8A4D-B4CB-E9AC341E058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7C5B81-0B4C-5640-A7C6-0AFD2D5B9A75}" type="doc">
      <dgm:prSet loTypeId="urn:microsoft.com/office/officeart/2005/8/layout/radial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AA8055B-3065-6C4A-B43F-300C0B7E6D51}">
      <dgm:prSet phldrT="[Text]" custT="1"/>
      <dgm:spPr/>
      <dgm:t>
        <a:bodyPr/>
        <a:lstStyle/>
        <a:p>
          <a:r>
            <a:rPr lang="en-US" sz="1800" dirty="0" smtClean="0">
              <a:latin typeface="Bookman Old Style"/>
              <a:cs typeface="Bookman Old Style"/>
            </a:rPr>
            <a:t>Assessments</a:t>
          </a:r>
          <a:endParaRPr lang="en-US" sz="1800" dirty="0">
            <a:latin typeface="Bookman Old Style"/>
            <a:cs typeface="Bookman Old Style"/>
          </a:endParaRPr>
        </a:p>
      </dgm:t>
    </dgm:pt>
    <dgm:pt modelId="{92ED4CAD-C4FE-4042-9B2A-351187156C65}" type="parTrans" cxnId="{0649A476-048D-F54D-8B52-C60E350DB09E}">
      <dgm:prSet/>
      <dgm:spPr/>
      <dgm:t>
        <a:bodyPr/>
        <a:lstStyle/>
        <a:p>
          <a:endParaRPr lang="en-US"/>
        </a:p>
      </dgm:t>
    </dgm:pt>
    <dgm:pt modelId="{83464733-DD2C-0A48-A34D-F7067DC37D12}" type="sibTrans" cxnId="{0649A476-048D-F54D-8B52-C60E350DB09E}">
      <dgm:prSet/>
      <dgm:spPr/>
      <dgm:t>
        <a:bodyPr/>
        <a:lstStyle/>
        <a:p>
          <a:endParaRPr lang="en-US"/>
        </a:p>
      </dgm:t>
    </dgm:pt>
    <dgm:pt modelId="{5B0C6373-25A4-964B-97E0-83DF3EF0F505}">
      <dgm:prSet phldrT="[Text]" custT="1"/>
      <dgm:spPr/>
      <dgm:t>
        <a:bodyPr/>
        <a:lstStyle/>
        <a:p>
          <a:r>
            <a:rPr lang="en-US" sz="1600" dirty="0" smtClean="0">
              <a:latin typeface="Bookman Old Style"/>
              <a:cs typeface="Bookman Old Style"/>
            </a:rPr>
            <a:t>Questionnaires</a:t>
          </a:r>
          <a:endParaRPr lang="en-US" sz="1600" dirty="0">
            <a:latin typeface="Bookman Old Style"/>
            <a:cs typeface="Bookman Old Style"/>
          </a:endParaRPr>
        </a:p>
      </dgm:t>
    </dgm:pt>
    <dgm:pt modelId="{3F4860CA-74D4-CA43-B2A9-5E8A2BAF5D80}" type="parTrans" cxnId="{CC877657-8588-8048-8534-5EBDDCB9F159}">
      <dgm:prSet/>
      <dgm:spPr/>
      <dgm:t>
        <a:bodyPr/>
        <a:lstStyle/>
        <a:p>
          <a:endParaRPr lang="en-US"/>
        </a:p>
      </dgm:t>
    </dgm:pt>
    <dgm:pt modelId="{DB9B6715-8B69-494D-8B52-863BAB56008F}" type="sibTrans" cxnId="{CC877657-8588-8048-8534-5EBDDCB9F159}">
      <dgm:prSet/>
      <dgm:spPr/>
      <dgm:t>
        <a:bodyPr/>
        <a:lstStyle/>
        <a:p>
          <a:endParaRPr lang="en-US"/>
        </a:p>
      </dgm:t>
    </dgm:pt>
    <dgm:pt modelId="{E0146867-FF88-4A46-B0E8-21B7A17B88F3}">
      <dgm:prSet phldrT="[Text]" custT="1"/>
      <dgm:spPr/>
      <dgm:t>
        <a:bodyPr/>
        <a:lstStyle/>
        <a:p>
          <a:r>
            <a:rPr lang="en-US" sz="1800" dirty="0" smtClean="0">
              <a:latin typeface="Bookman Old Style"/>
              <a:cs typeface="Bookman Old Style"/>
            </a:rPr>
            <a:t>fMRI scan</a:t>
          </a:r>
          <a:endParaRPr lang="en-US" sz="1800" dirty="0">
            <a:latin typeface="Bookman Old Style"/>
            <a:cs typeface="Bookman Old Style"/>
          </a:endParaRPr>
        </a:p>
      </dgm:t>
    </dgm:pt>
    <dgm:pt modelId="{C7E82A80-9F95-604C-BA26-61B7B57CAC1F}" type="parTrans" cxnId="{0DE77E6F-2D7A-704A-A3CD-58862788BB87}">
      <dgm:prSet/>
      <dgm:spPr/>
      <dgm:t>
        <a:bodyPr/>
        <a:lstStyle/>
        <a:p>
          <a:endParaRPr lang="en-US"/>
        </a:p>
      </dgm:t>
    </dgm:pt>
    <dgm:pt modelId="{A2206C07-9386-7543-B8A6-50285F0E6775}" type="sibTrans" cxnId="{0DE77E6F-2D7A-704A-A3CD-58862788BB87}">
      <dgm:prSet/>
      <dgm:spPr/>
      <dgm:t>
        <a:bodyPr/>
        <a:lstStyle/>
        <a:p>
          <a:endParaRPr lang="en-US"/>
        </a:p>
      </dgm:t>
    </dgm:pt>
    <dgm:pt modelId="{E80A21BC-00D5-3F46-B962-8504530D755D}">
      <dgm:prSet phldrT="[Text]" custT="1"/>
      <dgm:spPr/>
      <dgm:t>
        <a:bodyPr/>
        <a:lstStyle/>
        <a:p>
          <a:r>
            <a:rPr lang="en-US" sz="1800" dirty="0" smtClean="0">
              <a:latin typeface="Bookman Old Style"/>
              <a:cs typeface="Bookman Old Style"/>
            </a:rPr>
            <a:t>Cardiovascular fitness test</a:t>
          </a:r>
          <a:endParaRPr lang="en-US" sz="1800" dirty="0">
            <a:latin typeface="Bookman Old Style"/>
            <a:cs typeface="Bookman Old Style"/>
          </a:endParaRPr>
        </a:p>
      </dgm:t>
    </dgm:pt>
    <dgm:pt modelId="{27919C05-1CD1-E648-97A9-47B82DF671AB}" type="parTrans" cxnId="{CDAB4601-DD20-7446-B979-10A4C9AE9D1E}">
      <dgm:prSet/>
      <dgm:spPr/>
      <dgm:t>
        <a:bodyPr/>
        <a:lstStyle/>
        <a:p>
          <a:endParaRPr lang="en-US"/>
        </a:p>
      </dgm:t>
    </dgm:pt>
    <dgm:pt modelId="{86023370-0024-184B-8B89-63418514C46B}" type="sibTrans" cxnId="{CDAB4601-DD20-7446-B979-10A4C9AE9D1E}">
      <dgm:prSet/>
      <dgm:spPr/>
      <dgm:t>
        <a:bodyPr/>
        <a:lstStyle/>
        <a:p>
          <a:endParaRPr lang="en-US"/>
        </a:p>
      </dgm:t>
    </dgm:pt>
    <dgm:pt modelId="{84BABB01-3507-FB4F-92A2-25AEA4BC8349}" type="pres">
      <dgm:prSet presAssocID="{7D7C5B81-0B4C-5640-A7C6-0AFD2D5B9A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A0901B-830E-1241-92D1-E521F14C21B9}" type="pres">
      <dgm:prSet presAssocID="{2AA8055B-3065-6C4A-B43F-300C0B7E6D51}" presName="centerShape" presStyleLbl="node0" presStyleIdx="0" presStyleCnt="1" custScaleX="130284" custScaleY="115800"/>
      <dgm:spPr/>
      <dgm:t>
        <a:bodyPr/>
        <a:lstStyle/>
        <a:p>
          <a:endParaRPr lang="en-US"/>
        </a:p>
      </dgm:t>
    </dgm:pt>
    <dgm:pt modelId="{F82C7507-A64F-F94C-8DE6-A2BD0CA71AFC}" type="pres">
      <dgm:prSet presAssocID="{3F4860CA-74D4-CA43-B2A9-5E8A2BAF5D8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68E23DB-6CE2-F94E-8C13-8C3CE6078D09}" type="pres">
      <dgm:prSet presAssocID="{5B0C6373-25A4-964B-97E0-83DF3EF0F505}" presName="node" presStyleLbl="node1" presStyleIdx="0" presStyleCnt="3" custScaleX="118395" custScaleY="111164" custRadScaleRad="119789" custRadScaleInc="-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3ABC0-8205-CC4C-9122-5F743FF78240}" type="pres">
      <dgm:prSet presAssocID="{C7E82A80-9F95-604C-BA26-61B7B57CAC1F}" presName="parTrans" presStyleLbl="bgSibTrans2D1" presStyleIdx="1" presStyleCnt="3" custLinFactNeighborX="-898"/>
      <dgm:spPr/>
      <dgm:t>
        <a:bodyPr/>
        <a:lstStyle/>
        <a:p>
          <a:endParaRPr lang="en-US"/>
        </a:p>
      </dgm:t>
    </dgm:pt>
    <dgm:pt modelId="{63A2027B-60B5-1C4E-8C66-032A5C29CC62}" type="pres">
      <dgm:prSet presAssocID="{E0146867-FF88-4A46-B0E8-21B7A17B88F3}" presName="node" presStyleLbl="node1" presStyleIdx="1" presStyleCnt="3" custRadScaleRad="100012" custRadScaleInc="-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7468C-3F98-4C45-B640-5D30339D73DB}" type="pres">
      <dgm:prSet presAssocID="{27919C05-1CD1-E648-97A9-47B82DF671A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D9E4C767-EF0A-EC4C-BDE4-D265204F1907}" type="pres">
      <dgm:prSet presAssocID="{E80A21BC-00D5-3F46-B962-8504530D755D}" presName="node" presStyleLbl="node1" presStyleIdx="2" presStyleCnt="3" custScaleX="128595" custScaleY="118402" custRadScaleRad="125457" custRadScaleInc="2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26694-7573-3844-899C-45A980F69420}" type="presOf" srcId="{5B0C6373-25A4-964B-97E0-83DF3EF0F505}" destId="{868E23DB-6CE2-F94E-8C13-8C3CE6078D09}" srcOrd="0" destOrd="0" presId="urn:microsoft.com/office/officeart/2005/8/layout/radial4"/>
    <dgm:cxn modelId="{CC877657-8588-8048-8534-5EBDDCB9F159}" srcId="{2AA8055B-3065-6C4A-B43F-300C0B7E6D51}" destId="{5B0C6373-25A4-964B-97E0-83DF3EF0F505}" srcOrd="0" destOrd="0" parTransId="{3F4860CA-74D4-CA43-B2A9-5E8A2BAF5D80}" sibTransId="{DB9B6715-8B69-494D-8B52-863BAB56008F}"/>
    <dgm:cxn modelId="{8492C568-3C22-0648-9E72-A0E5718F0102}" type="presOf" srcId="{2AA8055B-3065-6C4A-B43F-300C0B7E6D51}" destId="{A3A0901B-830E-1241-92D1-E521F14C21B9}" srcOrd="0" destOrd="0" presId="urn:microsoft.com/office/officeart/2005/8/layout/radial4"/>
    <dgm:cxn modelId="{44156579-C00A-6B44-95C8-A6266671B6EE}" type="presOf" srcId="{E80A21BC-00D5-3F46-B962-8504530D755D}" destId="{D9E4C767-EF0A-EC4C-BDE4-D265204F1907}" srcOrd="0" destOrd="0" presId="urn:microsoft.com/office/officeart/2005/8/layout/radial4"/>
    <dgm:cxn modelId="{197EE961-114D-8040-B90F-3E0FCBB46E1C}" type="presOf" srcId="{C7E82A80-9F95-604C-BA26-61B7B57CAC1F}" destId="{8CC3ABC0-8205-CC4C-9122-5F743FF78240}" srcOrd="0" destOrd="0" presId="urn:microsoft.com/office/officeart/2005/8/layout/radial4"/>
    <dgm:cxn modelId="{CDAB4601-DD20-7446-B979-10A4C9AE9D1E}" srcId="{2AA8055B-3065-6C4A-B43F-300C0B7E6D51}" destId="{E80A21BC-00D5-3F46-B962-8504530D755D}" srcOrd="2" destOrd="0" parTransId="{27919C05-1CD1-E648-97A9-47B82DF671AB}" sibTransId="{86023370-0024-184B-8B89-63418514C46B}"/>
    <dgm:cxn modelId="{77A8E1A0-FFCB-1444-A9D2-68FFAF9785E9}" type="presOf" srcId="{E0146867-FF88-4A46-B0E8-21B7A17B88F3}" destId="{63A2027B-60B5-1C4E-8C66-032A5C29CC62}" srcOrd="0" destOrd="0" presId="urn:microsoft.com/office/officeart/2005/8/layout/radial4"/>
    <dgm:cxn modelId="{0DE77E6F-2D7A-704A-A3CD-58862788BB87}" srcId="{2AA8055B-3065-6C4A-B43F-300C0B7E6D51}" destId="{E0146867-FF88-4A46-B0E8-21B7A17B88F3}" srcOrd="1" destOrd="0" parTransId="{C7E82A80-9F95-604C-BA26-61B7B57CAC1F}" sibTransId="{A2206C07-9386-7543-B8A6-50285F0E6775}"/>
    <dgm:cxn modelId="{0649A476-048D-F54D-8B52-C60E350DB09E}" srcId="{7D7C5B81-0B4C-5640-A7C6-0AFD2D5B9A75}" destId="{2AA8055B-3065-6C4A-B43F-300C0B7E6D51}" srcOrd="0" destOrd="0" parTransId="{92ED4CAD-C4FE-4042-9B2A-351187156C65}" sibTransId="{83464733-DD2C-0A48-A34D-F7067DC37D12}"/>
    <dgm:cxn modelId="{A7FF8DCB-8659-664C-A46B-40E13F6DA021}" type="presOf" srcId="{27919C05-1CD1-E648-97A9-47B82DF671AB}" destId="{D697468C-3F98-4C45-B640-5D30339D73DB}" srcOrd="0" destOrd="0" presId="urn:microsoft.com/office/officeart/2005/8/layout/radial4"/>
    <dgm:cxn modelId="{312060C4-3D21-BE48-A8B0-3EB8684604F9}" type="presOf" srcId="{7D7C5B81-0B4C-5640-A7C6-0AFD2D5B9A75}" destId="{84BABB01-3507-FB4F-92A2-25AEA4BC8349}" srcOrd="0" destOrd="0" presId="urn:microsoft.com/office/officeart/2005/8/layout/radial4"/>
    <dgm:cxn modelId="{B8A8169B-EE74-114A-91A4-1C6D7A2C4F03}" type="presOf" srcId="{3F4860CA-74D4-CA43-B2A9-5E8A2BAF5D80}" destId="{F82C7507-A64F-F94C-8DE6-A2BD0CA71AFC}" srcOrd="0" destOrd="0" presId="urn:microsoft.com/office/officeart/2005/8/layout/radial4"/>
    <dgm:cxn modelId="{2F175754-9112-9F4A-8376-8F1B7E46BFB5}" type="presParOf" srcId="{84BABB01-3507-FB4F-92A2-25AEA4BC8349}" destId="{A3A0901B-830E-1241-92D1-E521F14C21B9}" srcOrd="0" destOrd="0" presId="urn:microsoft.com/office/officeart/2005/8/layout/radial4"/>
    <dgm:cxn modelId="{E72DF8B8-D398-5C4E-9BCC-8FB7E0F594B0}" type="presParOf" srcId="{84BABB01-3507-FB4F-92A2-25AEA4BC8349}" destId="{F82C7507-A64F-F94C-8DE6-A2BD0CA71AFC}" srcOrd="1" destOrd="0" presId="urn:microsoft.com/office/officeart/2005/8/layout/radial4"/>
    <dgm:cxn modelId="{7218A2AA-CEE3-CE40-8A40-22513D962D03}" type="presParOf" srcId="{84BABB01-3507-FB4F-92A2-25AEA4BC8349}" destId="{868E23DB-6CE2-F94E-8C13-8C3CE6078D09}" srcOrd="2" destOrd="0" presId="urn:microsoft.com/office/officeart/2005/8/layout/radial4"/>
    <dgm:cxn modelId="{39721D7D-185E-F546-A58F-19E559AF9799}" type="presParOf" srcId="{84BABB01-3507-FB4F-92A2-25AEA4BC8349}" destId="{8CC3ABC0-8205-CC4C-9122-5F743FF78240}" srcOrd="3" destOrd="0" presId="urn:microsoft.com/office/officeart/2005/8/layout/radial4"/>
    <dgm:cxn modelId="{95D5AEF4-A15A-7E4D-A544-C1BD1FC9EA83}" type="presParOf" srcId="{84BABB01-3507-FB4F-92A2-25AEA4BC8349}" destId="{63A2027B-60B5-1C4E-8C66-032A5C29CC62}" srcOrd="4" destOrd="0" presId="urn:microsoft.com/office/officeart/2005/8/layout/radial4"/>
    <dgm:cxn modelId="{D8CFBF94-7804-8B46-A3DC-895CE75AAE67}" type="presParOf" srcId="{84BABB01-3507-FB4F-92A2-25AEA4BC8349}" destId="{D697468C-3F98-4C45-B640-5D30339D73DB}" srcOrd="5" destOrd="0" presId="urn:microsoft.com/office/officeart/2005/8/layout/radial4"/>
    <dgm:cxn modelId="{7A84A18A-48F7-F64E-A461-A955703C3531}" type="presParOf" srcId="{84BABB01-3507-FB4F-92A2-25AEA4BC8349}" destId="{D9E4C767-EF0A-EC4C-BDE4-D265204F190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4083F-7610-D044-9463-BD7137F7993F}">
      <dsp:nvSpPr>
        <dsp:cNvPr id="0" name=""/>
        <dsp:cNvSpPr/>
      </dsp:nvSpPr>
      <dsp:spPr>
        <a:xfrm>
          <a:off x="2998974" y="2056626"/>
          <a:ext cx="1522990" cy="1522990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  <a:sp3d extrusionH="15225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Bookman Old Style"/>
              <a:cs typeface="Bookman Old Style"/>
            </a:rPr>
            <a:t>Cognitive Function</a:t>
          </a:r>
          <a:endParaRPr lang="en-US" sz="1600" b="1" kern="1200" dirty="0">
            <a:latin typeface="Bookman Old Style"/>
            <a:cs typeface="Bookman Old Style"/>
          </a:endParaRPr>
        </a:p>
      </dsp:txBody>
      <dsp:txXfrm>
        <a:off x="3222011" y="2279663"/>
        <a:ext cx="1076916" cy="1076916"/>
      </dsp:txXfrm>
    </dsp:sp>
    <dsp:sp modelId="{54233235-D7C7-2345-8482-9B1FB809CBFF}">
      <dsp:nvSpPr>
        <dsp:cNvPr id="0" name=""/>
        <dsp:cNvSpPr/>
      </dsp:nvSpPr>
      <dsp:spPr>
        <a:xfrm rot="10800000">
          <a:off x="1521316" y="2601095"/>
          <a:ext cx="1396387" cy="434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43F15-6A58-4A4B-94F2-873D57003EF5}">
      <dsp:nvSpPr>
        <dsp:cNvPr id="0" name=""/>
        <dsp:cNvSpPr/>
      </dsp:nvSpPr>
      <dsp:spPr>
        <a:xfrm>
          <a:off x="797895" y="2239385"/>
          <a:ext cx="1446840" cy="11574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Bookman Old Style"/>
              <a:cs typeface="Bookman Old Style"/>
            </a:rPr>
            <a:t>Sleep</a:t>
          </a:r>
          <a:endParaRPr lang="en-US" sz="2100" b="1" kern="1200" dirty="0">
            <a:latin typeface="Bookman Old Style"/>
            <a:cs typeface="Bookman Old Style"/>
          </a:endParaRPr>
        </a:p>
      </dsp:txBody>
      <dsp:txXfrm>
        <a:off x="831796" y="2273286"/>
        <a:ext cx="1379038" cy="1089670"/>
      </dsp:txXfrm>
    </dsp:sp>
    <dsp:sp modelId="{E9669E76-7545-784C-A68A-D4B9D6B78DD6}">
      <dsp:nvSpPr>
        <dsp:cNvPr id="0" name=""/>
        <dsp:cNvSpPr/>
      </dsp:nvSpPr>
      <dsp:spPr>
        <a:xfrm rot="13500000">
          <a:off x="1972653" y="1511472"/>
          <a:ext cx="1396387" cy="434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88DF0-C6F1-7147-AAD5-0823E4344847}">
      <dsp:nvSpPr>
        <dsp:cNvPr id="0" name=""/>
        <dsp:cNvSpPr/>
      </dsp:nvSpPr>
      <dsp:spPr>
        <a:xfrm>
          <a:off x="1453728" y="656064"/>
          <a:ext cx="1446840" cy="11574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Bookman Old Style"/>
              <a:cs typeface="Bookman Old Style"/>
            </a:rPr>
            <a:t>Water-intake</a:t>
          </a:r>
          <a:endParaRPr lang="en-US" sz="2100" b="1" kern="1200" dirty="0">
            <a:latin typeface="Bookman Old Style"/>
            <a:cs typeface="Bookman Old Style"/>
          </a:endParaRPr>
        </a:p>
      </dsp:txBody>
      <dsp:txXfrm>
        <a:off x="1487629" y="689965"/>
        <a:ext cx="1379038" cy="1089670"/>
      </dsp:txXfrm>
    </dsp:sp>
    <dsp:sp modelId="{CEC9C22E-E50B-8A40-A6C7-6FBAE6D50D20}">
      <dsp:nvSpPr>
        <dsp:cNvPr id="0" name=""/>
        <dsp:cNvSpPr/>
      </dsp:nvSpPr>
      <dsp:spPr>
        <a:xfrm rot="16200000">
          <a:off x="3062276" y="1060135"/>
          <a:ext cx="1396387" cy="434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89D6E-DA16-3942-9AB7-CD6BB8F81FD3}">
      <dsp:nvSpPr>
        <dsp:cNvPr id="0" name=""/>
        <dsp:cNvSpPr/>
      </dsp:nvSpPr>
      <dsp:spPr>
        <a:xfrm>
          <a:off x="3037049" y="231"/>
          <a:ext cx="1446840" cy="11574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Bookman Old Style"/>
              <a:cs typeface="Bookman Old Style"/>
            </a:rPr>
            <a:t>Physical activity</a:t>
          </a:r>
          <a:endParaRPr lang="en-US" sz="2100" b="1" kern="1200" dirty="0">
            <a:latin typeface="Bookman Old Style"/>
            <a:cs typeface="Bookman Old Style"/>
          </a:endParaRPr>
        </a:p>
      </dsp:txBody>
      <dsp:txXfrm>
        <a:off x="3070950" y="34132"/>
        <a:ext cx="1379038" cy="1089670"/>
      </dsp:txXfrm>
    </dsp:sp>
    <dsp:sp modelId="{4A408C50-CA32-EC43-9CF7-59C99EC4CBF1}">
      <dsp:nvSpPr>
        <dsp:cNvPr id="0" name=""/>
        <dsp:cNvSpPr/>
      </dsp:nvSpPr>
      <dsp:spPr>
        <a:xfrm rot="18900000">
          <a:off x="4151899" y="1511472"/>
          <a:ext cx="1396387" cy="434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44744-85A5-494A-9779-061629C29775}">
      <dsp:nvSpPr>
        <dsp:cNvPr id="0" name=""/>
        <dsp:cNvSpPr/>
      </dsp:nvSpPr>
      <dsp:spPr>
        <a:xfrm>
          <a:off x="4620370" y="656064"/>
          <a:ext cx="1446840" cy="11574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Bookman Old Style"/>
              <a:cs typeface="Bookman Old Style"/>
            </a:rPr>
            <a:t>Social support</a:t>
          </a:r>
          <a:endParaRPr lang="en-US" sz="2100" b="1" kern="1200" dirty="0">
            <a:latin typeface="Bookman Old Style"/>
            <a:cs typeface="Bookman Old Style"/>
          </a:endParaRPr>
        </a:p>
      </dsp:txBody>
      <dsp:txXfrm>
        <a:off x="4654271" y="689965"/>
        <a:ext cx="1379038" cy="1089670"/>
      </dsp:txXfrm>
    </dsp:sp>
    <dsp:sp modelId="{20459A21-331B-2545-9D8A-3F0836A66223}">
      <dsp:nvSpPr>
        <dsp:cNvPr id="0" name=""/>
        <dsp:cNvSpPr/>
      </dsp:nvSpPr>
      <dsp:spPr>
        <a:xfrm>
          <a:off x="4603236" y="2601095"/>
          <a:ext cx="1396387" cy="434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6D9C1-7726-B84C-83A0-4F8883651D9F}">
      <dsp:nvSpPr>
        <dsp:cNvPr id="0" name=""/>
        <dsp:cNvSpPr/>
      </dsp:nvSpPr>
      <dsp:spPr>
        <a:xfrm>
          <a:off x="5276203" y="2239385"/>
          <a:ext cx="1446840" cy="11574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Bookman Old Style"/>
              <a:cs typeface="Bookman Old Style"/>
            </a:rPr>
            <a:t>Nutrition</a:t>
          </a:r>
          <a:endParaRPr lang="en-US" sz="2100" b="1" kern="1200" dirty="0">
            <a:latin typeface="Bookman Old Style"/>
            <a:cs typeface="Bookman Old Style"/>
          </a:endParaRPr>
        </a:p>
      </dsp:txBody>
      <dsp:txXfrm>
        <a:off x="5310104" y="2273286"/>
        <a:ext cx="1379038" cy="1089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7AA5E-AF9A-FA47-AA47-266A1DBF3E7B}">
      <dsp:nvSpPr>
        <dsp:cNvPr id="0" name=""/>
        <dsp:cNvSpPr/>
      </dsp:nvSpPr>
      <dsp:spPr>
        <a:xfrm>
          <a:off x="0" y="611641"/>
          <a:ext cx="2416491" cy="1449894"/>
        </a:xfrm>
        <a:prstGeom prst="flowChartAlternateProcess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50000"/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chemeClr val="tx1"/>
              </a:solidFill>
              <a:latin typeface="Bookman Old Style"/>
              <a:cs typeface="Bookman Old Style"/>
            </a:rPr>
            <a:t>Between the ages of 30 and 59?</a:t>
          </a:r>
          <a:endParaRPr lang="en-US" sz="1700" b="0" kern="1200" dirty="0">
            <a:solidFill>
              <a:schemeClr val="tx1"/>
            </a:solidFill>
            <a:latin typeface="Bookman Old Style"/>
            <a:cs typeface="Bookman Old Style"/>
          </a:endParaRPr>
        </a:p>
      </dsp:txBody>
      <dsp:txXfrm>
        <a:off x="70777" y="682418"/>
        <a:ext cx="2274937" cy="1308340"/>
      </dsp:txXfrm>
    </dsp:sp>
    <dsp:sp modelId="{A2167F96-F277-F04E-A0FD-9D397E7CBD13}">
      <dsp:nvSpPr>
        <dsp:cNvPr id="0" name=""/>
        <dsp:cNvSpPr/>
      </dsp:nvSpPr>
      <dsp:spPr>
        <a:xfrm>
          <a:off x="2687669" y="631330"/>
          <a:ext cx="2416491" cy="1449894"/>
        </a:xfrm>
        <a:prstGeom prst="flowChartAlternateProcess">
          <a:avLst/>
        </a:prstGeom>
        <a:gradFill rotWithShape="0">
          <a:gsLst>
            <a:gs pos="0">
              <a:schemeClr val="accent3">
                <a:shade val="50000"/>
                <a:hueOff val="89855"/>
                <a:satOff val="1912"/>
                <a:lumOff val="154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89855"/>
                <a:satOff val="1912"/>
                <a:lumOff val="154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89855"/>
                <a:satOff val="1912"/>
                <a:lumOff val="154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50000"/>
              <a:hueOff val="89855"/>
              <a:satOff val="1912"/>
              <a:lumOff val="15441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Diagnosed with Relapsing-Remitting Multiple Sclerosis?</a:t>
          </a:r>
          <a:endParaRPr lang="en-US" sz="17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2758446" y="702107"/>
        <a:ext cx="2274937" cy="1308340"/>
      </dsp:txXfrm>
    </dsp:sp>
    <dsp:sp modelId="{93FDAC07-D75C-2049-9C08-1313C5B005A7}">
      <dsp:nvSpPr>
        <dsp:cNvPr id="0" name=""/>
        <dsp:cNvSpPr/>
      </dsp:nvSpPr>
      <dsp:spPr>
        <a:xfrm>
          <a:off x="5316280" y="660864"/>
          <a:ext cx="2416491" cy="1449894"/>
        </a:xfrm>
        <a:prstGeom prst="flowChartAlternateProcess">
          <a:avLst/>
        </a:prstGeom>
        <a:gradFill rotWithShape="0">
          <a:gsLst>
            <a:gs pos="0">
              <a:schemeClr val="accent3">
                <a:shade val="50000"/>
                <a:hueOff val="179710"/>
                <a:satOff val="3825"/>
                <a:lumOff val="3088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9710"/>
                <a:satOff val="3825"/>
                <a:lumOff val="3088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9710"/>
                <a:satOff val="3825"/>
                <a:lumOff val="30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50000"/>
              <a:hueOff val="179710"/>
              <a:satOff val="3825"/>
              <a:lumOff val="30882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Free of neurological disorders other than Multiple Sclerosis?</a:t>
          </a:r>
          <a:endParaRPr lang="en-US" sz="17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5387057" y="731641"/>
        <a:ext cx="2274937" cy="1308340"/>
      </dsp:txXfrm>
    </dsp:sp>
    <dsp:sp modelId="{EE7D3C7B-4CC2-1F44-92B3-7F3204C5E40C}">
      <dsp:nvSpPr>
        <dsp:cNvPr id="0" name=""/>
        <dsp:cNvSpPr/>
      </dsp:nvSpPr>
      <dsp:spPr>
        <a:xfrm>
          <a:off x="1329070" y="2372098"/>
          <a:ext cx="2416491" cy="1449894"/>
        </a:xfrm>
        <a:prstGeom prst="flowChartAlternateProcess">
          <a:avLst/>
        </a:prstGeom>
        <a:gradFill rotWithShape="0">
          <a:gsLst>
            <a:gs pos="0">
              <a:schemeClr val="accent3">
                <a:shade val="50000"/>
                <a:hueOff val="179710"/>
                <a:satOff val="3825"/>
                <a:lumOff val="3088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9710"/>
                <a:satOff val="3825"/>
                <a:lumOff val="3088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9710"/>
                <a:satOff val="3825"/>
                <a:lumOff val="30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50000"/>
              <a:hueOff val="179710"/>
              <a:satOff val="3825"/>
              <a:lumOff val="30882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Relapse free for the last 30 days?</a:t>
          </a:r>
          <a:endParaRPr lang="en-US" sz="17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1399847" y="2442875"/>
        <a:ext cx="2274937" cy="1308340"/>
      </dsp:txXfrm>
    </dsp:sp>
    <dsp:sp modelId="{469F5BF9-B342-DB49-95A0-8FCCC28C25C4}">
      <dsp:nvSpPr>
        <dsp:cNvPr id="0" name=""/>
        <dsp:cNvSpPr/>
      </dsp:nvSpPr>
      <dsp:spPr>
        <a:xfrm>
          <a:off x="3997045" y="2362253"/>
          <a:ext cx="2416491" cy="1449894"/>
        </a:xfrm>
        <a:prstGeom prst="flowChartAlternateProcess">
          <a:avLst/>
        </a:prstGeom>
        <a:gradFill rotWithShape="0">
          <a:gsLst>
            <a:gs pos="0">
              <a:schemeClr val="accent3">
                <a:shade val="50000"/>
                <a:hueOff val="89855"/>
                <a:satOff val="1912"/>
                <a:lumOff val="154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89855"/>
                <a:satOff val="1912"/>
                <a:lumOff val="154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89855"/>
                <a:satOff val="1912"/>
                <a:lumOff val="154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50000"/>
              <a:hueOff val="89855"/>
              <a:satOff val="1912"/>
              <a:lumOff val="15441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Not currently using tracking devices for health behavior monitoring?</a:t>
          </a:r>
          <a:endParaRPr lang="en-US" sz="17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4067822" y="2433030"/>
        <a:ext cx="2274937" cy="1308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25756-F6E3-F245-BC83-8165022571E7}">
      <dsp:nvSpPr>
        <dsp:cNvPr id="0" name=""/>
        <dsp:cNvSpPr/>
      </dsp:nvSpPr>
      <dsp:spPr>
        <a:xfrm>
          <a:off x="0" y="138736"/>
          <a:ext cx="7695893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	Possibly improve your thinking?</a:t>
          </a:r>
          <a:endParaRPr lang="en-US" sz="22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42663" y="181399"/>
        <a:ext cx="7610567" cy="788627"/>
      </dsp:txXfrm>
    </dsp:sp>
    <dsp:sp modelId="{212BE8EB-7946-4F47-802E-8E1864600762}">
      <dsp:nvSpPr>
        <dsp:cNvPr id="0" name=""/>
        <dsp:cNvSpPr/>
      </dsp:nvSpPr>
      <dsp:spPr>
        <a:xfrm>
          <a:off x="0" y="1132006"/>
          <a:ext cx="7695893" cy="873953"/>
        </a:xfrm>
        <a:prstGeom prst="roundRect">
          <a:avLst/>
        </a:prstGeom>
        <a:solidFill>
          <a:schemeClr val="accent1">
            <a:shade val="80000"/>
            <a:hueOff val="193625"/>
            <a:satOff val="-23267"/>
            <a:lumOff val="1298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Receive materials geared towards improving your practice of daily health behaviors?</a:t>
          </a:r>
          <a:endParaRPr lang="en-US" sz="220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42663" y="1174669"/>
        <a:ext cx="7610567" cy="788627"/>
      </dsp:txXfrm>
    </dsp:sp>
    <dsp:sp modelId="{617EC36C-76E7-3842-9208-363961667FAD}">
      <dsp:nvSpPr>
        <dsp:cNvPr id="0" name=""/>
        <dsp:cNvSpPr/>
      </dsp:nvSpPr>
      <dsp:spPr>
        <a:xfrm>
          <a:off x="0" y="2173930"/>
          <a:ext cx="7695893" cy="873953"/>
        </a:xfrm>
        <a:prstGeom prst="roundRect">
          <a:avLst/>
        </a:prstGeom>
        <a:solidFill>
          <a:schemeClr val="accent1">
            <a:shade val="80000"/>
            <a:hueOff val="387249"/>
            <a:satOff val="-46534"/>
            <a:lumOff val="259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Receive an </a:t>
          </a:r>
          <a:r>
            <a:rPr lang="en-US" sz="22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activity monitor like a Fitbit OR water-intake monitor?</a:t>
          </a:r>
          <a:endParaRPr lang="en-US" sz="22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42663" y="2216593"/>
        <a:ext cx="7610567" cy="788627"/>
      </dsp:txXfrm>
    </dsp:sp>
    <dsp:sp modelId="{18234B32-243D-3E4C-9508-4C2935245270}">
      <dsp:nvSpPr>
        <dsp:cNvPr id="0" name=""/>
        <dsp:cNvSpPr/>
      </dsp:nvSpPr>
      <dsp:spPr>
        <a:xfrm>
          <a:off x="0" y="3201326"/>
          <a:ext cx="7695893" cy="873953"/>
        </a:xfrm>
        <a:prstGeom prst="roundRect">
          <a:avLst/>
        </a:prstGeom>
        <a:solidFill>
          <a:schemeClr val="accent1">
            <a:shade val="80000"/>
            <a:hueOff val="580874"/>
            <a:satOff val="-69801"/>
            <a:lumOff val="389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Help expand what is known about thinking, behavior and activity monitoring, and quality of life in MS?</a:t>
          </a:r>
          <a:endParaRPr lang="en-US" sz="22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42663" y="3243989"/>
        <a:ext cx="7610567" cy="788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3D05C-BE85-5E43-9BBD-C3639185E48C}">
      <dsp:nvSpPr>
        <dsp:cNvPr id="0" name=""/>
        <dsp:cNvSpPr/>
      </dsp:nvSpPr>
      <dsp:spPr>
        <a:xfrm>
          <a:off x="2207432" y="103970"/>
          <a:ext cx="4144937" cy="731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2 sessions (</a:t>
          </a:r>
          <a:r>
            <a:rPr lang="en-US" sz="1400" b="0" kern="1200" smtClean="0">
              <a:solidFill>
                <a:srgbClr val="000000"/>
              </a:solidFill>
              <a:latin typeface="Bookman Old Style"/>
              <a:cs typeface="Bookman Old Style"/>
            </a:rPr>
            <a:t>approximately 2.5 to 3 </a:t>
          </a:r>
          <a:r>
            <a:rPr lang="en-US" sz="14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hours each) BEFORE the intervention begins and a 7-day behavior monitoring period </a:t>
          </a:r>
          <a:endParaRPr lang="en-US" sz="14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2228842" y="125380"/>
        <a:ext cx="4102117" cy="688188"/>
      </dsp:txXfrm>
    </dsp:sp>
    <dsp:sp modelId="{33CE3DD2-6044-5D40-A588-A2D17EA41145}">
      <dsp:nvSpPr>
        <dsp:cNvPr id="0" name=""/>
        <dsp:cNvSpPr/>
      </dsp:nvSpPr>
      <dsp:spPr>
        <a:xfrm rot="5400000">
          <a:off x="4180351" y="803235"/>
          <a:ext cx="199099" cy="328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181215" y="868162"/>
        <a:ext cx="197371" cy="139369"/>
      </dsp:txXfrm>
    </dsp:sp>
    <dsp:sp modelId="{49264566-2604-3144-A9B4-90ED44FBD38B}">
      <dsp:nvSpPr>
        <dsp:cNvPr id="0" name=""/>
        <dsp:cNvSpPr/>
      </dsp:nvSpPr>
      <dsp:spPr>
        <a:xfrm>
          <a:off x="2171188" y="1100445"/>
          <a:ext cx="4217424" cy="731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A 6-month behavior monitoring intervention (You will take 5 minutes a day to monitor a health behavior)</a:t>
          </a:r>
          <a:endParaRPr lang="en-US" sz="14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2192598" y="1121855"/>
        <a:ext cx="4174604" cy="688188"/>
      </dsp:txXfrm>
    </dsp:sp>
    <dsp:sp modelId="{A94C15F7-23E1-F84F-83EF-E56A74FA5C5B}">
      <dsp:nvSpPr>
        <dsp:cNvPr id="0" name=""/>
        <dsp:cNvSpPr/>
      </dsp:nvSpPr>
      <dsp:spPr>
        <a:xfrm rot="5400000">
          <a:off x="4142836" y="1849729"/>
          <a:ext cx="274128" cy="328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181215" y="1877141"/>
        <a:ext cx="197371" cy="191890"/>
      </dsp:txXfrm>
    </dsp:sp>
    <dsp:sp modelId="{502B44A1-B038-1F47-9B19-08C28732FD6E}">
      <dsp:nvSpPr>
        <dsp:cNvPr id="0" name=""/>
        <dsp:cNvSpPr/>
      </dsp:nvSpPr>
      <dsp:spPr>
        <a:xfrm>
          <a:off x="2171188" y="2196958"/>
          <a:ext cx="4217424" cy="731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One session (3 months into the intervention)</a:t>
          </a:r>
          <a:endParaRPr lang="en-US" sz="140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2192598" y="2218368"/>
        <a:ext cx="4174604" cy="688188"/>
      </dsp:txXfrm>
    </dsp:sp>
    <dsp:sp modelId="{EEEF3C17-76A5-2D4B-A449-C6588FA647A0}">
      <dsp:nvSpPr>
        <dsp:cNvPr id="0" name=""/>
        <dsp:cNvSpPr/>
      </dsp:nvSpPr>
      <dsp:spPr>
        <a:xfrm rot="5400000">
          <a:off x="4142836" y="2946242"/>
          <a:ext cx="274128" cy="328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181215" y="2973654"/>
        <a:ext cx="197371" cy="191890"/>
      </dsp:txXfrm>
    </dsp:sp>
    <dsp:sp modelId="{789B9F8E-EE7C-8A4D-B4CB-E9AC341E0581}">
      <dsp:nvSpPr>
        <dsp:cNvPr id="0" name=""/>
        <dsp:cNvSpPr/>
      </dsp:nvSpPr>
      <dsp:spPr>
        <a:xfrm>
          <a:off x="2171188" y="3293472"/>
          <a:ext cx="4217424" cy="731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rgbClr val="000000"/>
              </a:solidFill>
              <a:latin typeface="Bookman Old Style"/>
              <a:cs typeface="Bookman Old Style"/>
            </a:rPr>
            <a:t>2 sessions (approximately 3 hours each) AFTER the intervention ends and a final 7-day behavior monitoring period </a:t>
          </a:r>
          <a:endParaRPr lang="en-US" sz="1400" b="0" kern="1200" dirty="0">
            <a:solidFill>
              <a:srgbClr val="000000"/>
            </a:solidFill>
            <a:latin typeface="Bookman Old Style"/>
            <a:cs typeface="Bookman Old Style"/>
          </a:endParaRPr>
        </a:p>
      </dsp:txBody>
      <dsp:txXfrm>
        <a:off x="2192598" y="3314882"/>
        <a:ext cx="4174604" cy="6881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0901B-830E-1241-92D1-E521F14C21B9}">
      <dsp:nvSpPr>
        <dsp:cNvPr id="0" name=""/>
        <dsp:cNvSpPr/>
      </dsp:nvSpPr>
      <dsp:spPr>
        <a:xfrm>
          <a:off x="2656662" y="1751446"/>
          <a:ext cx="2129074" cy="18923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ookman Old Style"/>
              <a:cs typeface="Bookman Old Style"/>
            </a:rPr>
            <a:t>Assessments</a:t>
          </a:r>
          <a:endParaRPr lang="en-US" sz="1800" kern="1200" dirty="0">
            <a:latin typeface="Bookman Old Style"/>
            <a:cs typeface="Bookman Old Style"/>
          </a:endParaRPr>
        </a:p>
      </dsp:txBody>
      <dsp:txXfrm>
        <a:off x="2968458" y="2028579"/>
        <a:ext cx="1505482" cy="1338114"/>
      </dsp:txXfrm>
    </dsp:sp>
    <dsp:sp modelId="{F82C7507-A64F-F94C-8DE6-A2BD0CA71AFC}">
      <dsp:nvSpPr>
        <dsp:cNvPr id="0" name=""/>
        <dsp:cNvSpPr/>
      </dsp:nvSpPr>
      <dsp:spPr>
        <a:xfrm rot="12870408">
          <a:off x="1479857" y="1424959"/>
          <a:ext cx="1457597" cy="4657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8E23DB-6CE2-F94E-8C13-8C3CE6078D09}">
      <dsp:nvSpPr>
        <dsp:cNvPr id="0" name=""/>
        <dsp:cNvSpPr/>
      </dsp:nvSpPr>
      <dsp:spPr>
        <a:xfrm>
          <a:off x="689059" y="554647"/>
          <a:ext cx="1838047" cy="1380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Bookman Old Style"/>
              <a:cs typeface="Bookman Old Style"/>
            </a:rPr>
            <a:t>Questionnaires</a:t>
          </a:r>
          <a:endParaRPr lang="en-US" sz="1600" kern="1200" dirty="0">
            <a:latin typeface="Bookman Old Style"/>
            <a:cs typeface="Bookman Old Style"/>
          </a:endParaRPr>
        </a:p>
      </dsp:txBody>
      <dsp:txXfrm>
        <a:off x="729496" y="595084"/>
        <a:ext cx="1757173" cy="1299756"/>
      </dsp:txXfrm>
    </dsp:sp>
    <dsp:sp modelId="{8CC3ABC0-8205-CC4C-9122-5F743FF78240}">
      <dsp:nvSpPr>
        <dsp:cNvPr id="0" name=""/>
        <dsp:cNvSpPr/>
      </dsp:nvSpPr>
      <dsp:spPr>
        <a:xfrm rot="16145892">
          <a:off x="3121752" y="888539"/>
          <a:ext cx="1128995" cy="4657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14173"/>
                <a:satOff val="13371"/>
                <a:lumOff val="-10491"/>
                <a:alphaOff val="0"/>
                <a:shade val="51000"/>
                <a:satMod val="130000"/>
              </a:schemeClr>
            </a:gs>
            <a:gs pos="80000">
              <a:schemeClr val="accent3">
                <a:hueOff val="514173"/>
                <a:satOff val="13371"/>
                <a:lumOff val="-10491"/>
                <a:alphaOff val="0"/>
                <a:shade val="93000"/>
                <a:satMod val="130000"/>
              </a:schemeClr>
            </a:gs>
            <a:gs pos="100000">
              <a:schemeClr val="accent3">
                <a:hueOff val="514173"/>
                <a:satOff val="13371"/>
                <a:lumOff val="-104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2027B-60B5-1C4E-8C66-032A5C29CC62}">
      <dsp:nvSpPr>
        <dsp:cNvPr id="0" name=""/>
        <dsp:cNvSpPr/>
      </dsp:nvSpPr>
      <dsp:spPr>
        <a:xfrm>
          <a:off x="2911268" y="-64005"/>
          <a:ext cx="1552470" cy="1241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14173"/>
                <a:satOff val="13371"/>
                <a:lumOff val="-10491"/>
                <a:alphaOff val="0"/>
                <a:shade val="51000"/>
                <a:satMod val="130000"/>
              </a:schemeClr>
            </a:gs>
            <a:gs pos="80000">
              <a:schemeClr val="accent3">
                <a:hueOff val="514173"/>
                <a:satOff val="13371"/>
                <a:lumOff val="-10491"/>
                <a:alphaOff val="0"/>
                <a:shade val="93000"/>
                <a:satMod val="130000"/>
              </a:schemeClr>
            </a:gs>
            <a:gs pos="100000">
              <a:schemeClr val="accent3">
                <a:hueOff val="514173"/>
                <a:satOff val="13371"/>
                <a:lumOff val="-104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ookman Old Style"/>
              <a:cs typeface="Bookman Old Style"/>
            </a:rPr>
            <a:t>fMRI scan</a:t>
          </a:r>
          <a:endParaRPr lang="en-US" sz="1800" kern="1200" dirty="0">
            <a:latin typeface="Bookman Old Style"/>
            <a:cs typeface="Bookman Old Style"/>
          </a:endParaRPr>
        </a:p>
      </dsp:txBody>
      <dsp:txXfrm>
        <a:off x="2947644" y="-27629"/>
        <a:ext cx="1479718" cy="1169224"/>
      </dsp:txXfrm>
    </dsp:sp>
    <dsp:sp modelId="{D697468C-3F98-4C45-B640-5D30339D73DB}">
      <dsp:nvSpPr>
        <dsp:cNvPr id="0" name=""/>
        <dsp:cNvSpPr/>
      </dsp:nvSpPr>
      <dsp:spPr>
        <a:xfrm rot="19583844">
          <a:off x="4518733" y="1413056"/>
          <a:ext cx="1570521" cy="4657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028345"/>
                <a:satOff val="26741"/>
                <a:lumOff val="-20982"/>
                <a:alphaOff val="0"/>
                <a:shade val="51000"/>
                <a:satMod val="130000"/>
              </a:schemeClr>
            </a:gs>
            <a:gs pos="80000">
              <a:schemeClr val="accent3">
                <a:hueOff val="1028345"/>
                <a:satOff val="26741"/>
                <a:lumOff val="-20982"/>
                <a:alphaOff val="0"/>
                <a:shade val="93000"/>
                <a:satMod val="130000"/>
              </a:schemeClr>
            </a:gs>
            <a:gs pos="100000">
              <a:schemeClr val="accent3">
                <a:hueOff val="1028345"/>
                <a:satOff val="26741"/>
                <a:lumOff val="-209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E4C767-EF0A-EC4C-BDE4-D265204F1907}">
      <dsp:nvSpPr>
        <dsp:cNvPr id="0" name=""/>
        <dsp:cNvSpPr/>
      </dsp:nvSpPr>
      <dsp:spPr>
        <a:xfrm>
          <a:off x="4959834" y="476077"/>
          <a:ext cx="1996399" cy="1470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028345"/>
                <a:satOff val="26741"/>
                <a:lumOff val="-20982"/>
                <a:alphaOff val="0"/>
                <a:shade val="51000"/>
                <a:satMod val="130000"/>
              </a:schemeClr>
            </a:gs>
            <a:gs pos="80000">
              <a:schemeClr val="accent3">
                <a:hueOff val="1028345"/>
                <a:satOff val="26741"/>
                <a:lumOff val="-20982"/>
                <a:alphaOff val="0"/>
                <a:shade val="93000"/>
                <a:satMod val="130000"/>
              </a:schemeClr>
            </a:gs>
            <a:gs pos="100000">
              <a:schemeClr val="accent3">
                <a:hueOff val="1028345"/>
                <a:satOff val="26741"/>
                <a:lumOff val="-209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ookman Old Style"/>
              <a:cs typeface="Bookman Old Style"/>
            </a:rPr>
            <a:t>Cardiovascular fitness test</a:t>
          </a:r>
          <a:endParaRPr lang="en-US" sz="1800" kern="1200" dirty="0">
            <a:latin typeface="Bookman Old Style"/>
            <a:cs typeface="Bookman Old Style"/>
          </a:endParaRPr>
        </a:p>
      </dsp:txBody>
      <dsp:txXfrm>
        <a:off x="5002904" y="519147"/>
        <a:ext cx="1910259" cy="1384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188EEB-0FA6-DA4D-A26C-E19D6E5F15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5787F26-2FE2-614E-A099-4BFF97880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a@clinicalneurosciencelab.com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7151" y="4539608"/>
            <a:ext cx="4995757" cy="1204306"/>
          </a:xfrm>
        </p:spPr>
        <p:txBody>
          <a:bodyPr/>
          <a:lstStyle/>
          <a:p>
            <a:r>
              <a:rPr lang="en-US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</a:rPr>
              <a:t>Behavior and Activity Monitoring in Multiple Sclerosis </a:t>
            </a:r>
            <a:endParaRPr lang="en-US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Clinical Neuroscience Laboratory</a:t>
            </a:r>
            <a:endParaRPr lang="en-US" dirty="0"/>
          </a:p>
        </p:txBody>
      </p:sp>
      <p:pic>
        <p:nvPicPr>
          <p:cNvPr id="5" name="Picture 4" descr="CNL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77841">
            <a:off x="289667" y="501295"/>
            <a:ext cx="3957151" cy="322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7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ookman Old Style"/>
              </a:rPr>
              <a:t>Everyday Behavior and Cognition</a:t>
            </a:r>
            <a:endParaRPr lang="en-US" dirty="0">
              <a:cs typeface="Bookman Old Styl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713967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61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3584"/>
            <a:ext cx="7520940" cy="734868"/>
          </a:xfrm>
        </p:spPr>
        <p:txBody>
          <a:bodyPr/>
          <a:lstStyle/>
          <a:p>
            <a:r>
              <a:rPr lang="en-US" dirty="0" smtClean="0">
                <a:cs typeface="Bookman Old Style"/>
              </a:rPr>
              <a:t>Are you…</a:t>
            </a:r>
            <a:endParaRPr lang="en-US" dirty="0">
              <a:cs typeface="Bookman Old Styl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281439"/>
              </p:ext>
            </p:extLst>
          </p:nvPr>
        </p:nvGraphicFramePr>
        <p:xfrm>
          <a:off x="822960" y="994305"/>
          <a:ext cx="7732772" cy="3892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80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ookman Old Style"/>
              </a:rPr>
              <a:t>Would you like to…</a:t>
            </a:r>
            <a:endParaRPr lang="en-US" dirty="0">
              <a:cs typeface="Bookman Old Styl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38718"/>
              </p:ext>
            </p:extLst>
          </p:nvPr>
        </p:nvGraphicFramePr>
        <p:xfrm>
          <a:off x="822959" y="914400"/>
          <a:ext cx="7695893" cy="4075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6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e Process 3"/>
          <p:cNvSpPr/>
          <p:nvPr/>
        </p:nvSpPr>
        <p:spPr>
          <a:xfrm>
            <a:off x="1845224" y="1112441"/>
            <a:ext cx="1535896" cy="97461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Phone/Online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Screening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81120" y="1614183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Alternate Process 5"/>
          <p:cNvSpPr/>
          <p:nvPr/>
        </p:nvSpPr>
        <p:spPr>
          <a:xfrm>
            <a:off x="3635436" y="1126875"/>
            <a:ext cx="1535896" cy="97461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Assessment 1</a:t>
            </a:r>
            <a:endParaRPr lang="en-US" sz="1600" dirty="0">
              <a:solidFill>
                <a:srgbClr val="0D0D0D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71332" y="1608737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lternate Process 7"/>
          <p:cNvSpPr/>
          <p:nvPr/>
        </p:nvSpPr>
        <p:spPr>
          <a:xfrm>
            <a:off x="5425648" y="1126875"/>
            <a:ext cx="1535896" cy="97461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1 Week Behavior monitoring</a:t>
            </a:r>
            <a:endParaRPr lang="en-US" sz="1600" dirty="0">
              <a:solidFill>
                <a:srgbClr val="0D0D0D"/>
              </a:solidFill>
            </a:endParaRPr>
          </a:p>
        </p:txBody>
      </p:sp>
      <p:sp>
        <p:nvSpPr>
          <p:cNvPr id="10" name="Alternate Process 9"/>
          <p:cNvSpPr/>
          <p:nvPr/>
        </p:nvSpPr>
        <p:spPr>
          <a:xfrm>
            <a:off x="7215860" y="1126875"/>
            <a:ext cx="1535896" cy="97461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Assessment 2</a:t>
            </a:r>
            <a:endParaRPr lang="en-US" sz="1600" dirty="0">
              <a:solidFill>
                <a:srgbClr val="0D0D0D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27991" y="1230576"/>
            <a:ext cx="1618778" cy="87091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Pre-Intervention</a:t>
            </a:r>
            <a:endParaRPr lang="en-US" dirty="0"/>
          </a:p>
        </p:txBody>
      </p:sp>
      <p:sp>
        <p:nvSpPr>
          <p:cNvPr id="12" name="Pentagon 11"/>
          <p:cNvSpPr/>
          <p:nvPr/>
        </p:nvSpPr>
        <p:spPr>
          <a:xfrm>
            <a:off x="127991" y="2554484"/>
            <a:ext cx="1618778" cy="87091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month-Intervention</a:t>
            </a:r>
            <a:endParaRPr lang="en-US" dirty="0"/>
          </a:p>
        </p:txBody>
      </p:sp>
      <p:sp>
        <p:nvSpPr>
          <p:cNvPr id="13" name="Pentagon 12"/>
          <p:cNvSpPr/>
          <p:nvPr/>
        </p:nvSpPr>
        <p:spPr>
          <a:xfrm>
            <a:off x="127991" y="3839014"/>
            <a:ext cx="1618778" cy="870915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Post-Intervention</a:t>
            </a:r>
            <a:endParaRPr lang="en-US" dirty="0"/>
          </a:p>
        </p:txBody>
      </p:sp>
      <p:sp>
        <p:nvSpPr>
          <p:cNvPr id="14" name="Alternate Process 13"/>
          <p:cNvSpPr/>
          <p:nvPr/>
        </p:nvSpPr>
        <p:spPr>
          <a:xfrm>
            <a:off x="1845224" y="383901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Assessment 4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81120" y="4320876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lternate Process 15"/>
          <p:cNvSpPr/>
          <p:nvPr/>
        </p:nvSpPr>
        <p:spPr>
          <a:xfrm>
            <a:off x="3635436" y="383901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 Week Behavior monitoring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71332" y="4326322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Alternate Process 17"/>
          <p:cNvSpPr/>
          <p:nvPr/>
        </p:nvSpPr>
        <p:spPr>
          <a:xfrm>
            <a:off x="5425648" y="383901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Assessment 5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Alternate Process 19"/>
          <p:cNvSpPr/>
          <p:nvPr/>
        </p:nvSpPr>
        <p:spPr>
          <a:xfrm>
            <a:off x="1845224" y="255448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Daily Behavior monitoring</a:t>
            </a:r>
            <a:endParaRPr lang="en-US" sz="1600" dirty="0">
              <a:solidFill>
                <a:srgbClr val="0D0D0D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81120" y="3041792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3635436" y="255448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Assessment 3 (3 months into intervention)</a:t>
            </a:r>
            <a:endParaRPr lang="en-US" sz="1600" dirty="0">
              <a:solidFill>
                <a:srgbClr val="0D0D0D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61544" y="1614183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71332" y="3041792"/>
            <a:ext cx="25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lternate Process 24"/>
          <p:cNvSpPr/>
          <p:nvPr/>
        </p:nvSpPr>
        <p:spPr>
          <a:xfrm>
            <a:off x="5425648" y="2554484"/>
            <a:ext cx="1535896" cy="97461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D0D0D"/>
                </a:solidFill>
              </a:rPr>
              <a:t>Daily Behavior monitoring</a:t>
            </a:r>
            <a:endParaRPr lang="en-US" sz="1600" dirty="0">
              <a:solidFill>
                <a:srgbClr val="0D0D0D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2790" y="473612"/>
            <a:ext cx="5290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cs typeface="Bookman Old Style"/>
              </a:rPr>
              <a:t>What does Participation Include?</a:t>
            </a:r>
          </a:p>
        </p:txBody>
      </p:sp>
      <p:cxnSp>
        <p:nvCxnSpPr>
          <p:cNvPr id="37" name="Elbow Connector 36"/>
          <p:cNvCxnSpPr>
            <a:stCxn id="10" idx="2"/>
            <a:endCxn id="12" idx="0"/>
          </p:cNvCxnSpPr>
          <p:nvPr/>
        </p:nvCxnSpPr>
        <p:spPr>
          <a:xfrm rot="5400000">
            <a:off x="4125234" y="-1304091"/>
            <a:ext cx="452993" cy="726415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5400000">
            <a:off x="3301667" y="947086"/>
            <a:ext cx="309914" cy="5473945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67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ookman Old Style"/>
              </a:rPr>
              <a:t>Participation Includes:</a:t>
            </a:r>
            <a:endParaRPr lang="en-US" dirty="0">
              <a:cs typeface="Bookman Old Style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54976"/>
              </p:ext>
            </p:extLst>
          </p:nvPr>
        </p:nvGraphicFramePr>
        <p:xfrm>
          <a:off x="-1382439" y="795454"/>
          <a:ext cx="8559802" cy="402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58678" y="1219712"/>
            <a:ext cx="235307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ookman Old Style"/>
                <a:cs typeface="Bookman Old Style"/>
              </a:rPr>
              <a:t>Parking </a:t>
            </a:r>
            <a:r>
              <a:rPr lang="en-US" dirty="0">
                <a:solidFill>
                  <a:srgbClr val="000000"/>
                </a:solidFill>
                <a:latin typeface="Bookman Old Style"/>
                <a:cs typeface="Bookman Old Style"/>
              </a:rPr>
              <a:t>will be covered and you will be compensated for your </a:t>
            </a:r>
            <a:r>
              <a:rPr lang="en-US" dirty="0" smtClean="0">
                <a:solidFill>
                  <a:srgbClr val="000000"/>
                </a:solidFill>
                <a:latin typeface="Bookman Old Style"/>
                <a:cs typeface="Bookman Old Style"/>
              </a:rPr>
              <a:t>time.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8678" y="2899046"/>
            <a:ext cx="2450592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ookman Old Style"/>
                <a:cs typeface="Bookman Old Style"/>
              </a:rPr>
              <a:t>You </a:t>
            </a:r>
            <a:r>
              <a:rPr lang="en-US" dirty="0">
                <a:solidFill>
                  <a:srgbClr val="000000"/>
                </a:solidFill>
                <a:latin typeface="Bookman Old Style"/>
                <a:cs typeface="Bookman Old Style"/>
              </a:rPr>
              <a:t>will also receive a device to track your daily steps OR a device to track your daily water </a:t>
            </a:r>
            <a:r>
              <a:rPr lang="en-US" dirty="0" smtClean="0">
                <a:solidFill>
                  <a:srgbClr val="000000"/>
                </a:solidFill>
                <a:latin typeface="Bookman Old Style"/>
                <a:cs typeface="Bookman Old Style"/>
              </a:rPr>
              <a:t>intake.</a:t>
            </a:r>
            <a:endParaRPr lang="en-US" dirty="0">
              <a:solidFill>
                <a:srgbClr val="000000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87520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during an assessment?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55148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51395" y="5214440"/>
            <a:ext cx="445048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Each assessment will be a combination of three different elements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42062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8" y="365760"/>
            <a:ext cx="8372324" cy="54864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Help Us with Cutting-Edge Research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62" y="2761550"/>
            <a:ext cx="8229600" cy="3876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Contact Us!</a:t>
            </a: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Email: ra</a:t>
            </a: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@clinicalneurosciencelab.com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/>
              <a:t>Call: (</a:t>
            </a:r>
            <a:r>
              <a:rPr lang="en-US" sz="3200" b="1" dirty="0"/>
              <a:t>614) 292-</a:t>
            </a:r>
            <a:r>
              <a:rPr lang="en-US" sz="3200" b="1" dirty="0" smtClean="0"/>
              <a:t>9568</a:t>
            </a:r>
          </a:p>
          <a:p>
            <a:pPr marL="0" indent="0" algn="ctr"/>
            <a:r>
              <a:rPr lang="en-US" sz="3200" dirty="0"/>
              <a:t>Visit</a:t>
            </a:r>
            <a:r>
              <a:rPr lang="en-US" sz="3200" dirty="0" smtClean="0"/>
              <a:t>: http:/</a:t>
            </a:r>
            <a:r>
              <a:rPr lang="en-US" sz="3200" dirty="0"/>
              <a:t>/</a:t>
            </a:r>
            <a:r>
              <a:rPr lang="en-US" sz="3200" dirty="0" err="1"/>
              <a:t>bit.ly</a:t>
            </a:r>
            <a:r>
              <a:rPr lang="en-US" sz="3200" dirty="0" smtClean="0"/>
              <a:t>/CNLongoing</a:t>
            </a:r>
            <a:endParaRPr lang="en-US" sz="3200" dirty="0"/>
          </a:p>
        </p:txBody>
      </p:sp>
      <p:pic>
        <p:nvPicPr>
          <p:cNvPr id="5" name="Picture 4" descr="CNL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23" y="1064802"/>
            <a:ext cx="2153452" cy="17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0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5393</TotalTime>
  <Words>335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Behavior and Activity Monitoring in Multiple Sclerosis </vt:lpstr>
      <vt:lpstr>Everyday Behavior and Cognition</vt:lpstr>
      <vt:lpstr>Are you…</vt:lpstr>
      <vt:lpstr>Would you like to…</vt:lpstr>
      <vt:lpstr>PowerPoint Presentation</vt:lpstr>
      <vt:lpstr>Participation Includes:</vt:lpstr>
      <vt:lpstr>What happens during an assessment?</vt:lpstr>
      <vt:lpstr>Help Us with Cutting-Edge Research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Relaxation and Attention Study</dc:title>
  <dc:creator>Ruchika Prakash</dc:creator>
  <cp:lastModifiedBy>Liat Zabludovsky</cp:lastModifiedBy>
  <cp:revision>53</cp:revision>
  <dcterms:created xsi:type="dcterms:W3CDTF">2014-06-26T14:40:27Z</dcterms:created>
  <dcterms:modified xsi:type="dcterms:W3CDTF">2017-05-01T18:24:31Z</dcterms:modified>
</cp:coreProperties>
</file>